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88" r:id="rId3"/>
    <p:sldId id="257" r:id="rId4"/>
    <p:sldId id="258" r:id="rId5"/>
    <p:sldId id="289" r:id="rId6"/>
    <p:sldId id="261" r:id="rId7"/>
    <p:sldId id="263" r:id="rId8"/>
    <p:sldId id="265" r:id="rId9"/>
    <p:sldId id="267" r:id="rId10"/>
    <p:sldId id="269" r:id="rId11"/>
    <p:sldId id="271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9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9" autoAdjust="0"/>
    <p:restoredTop sz="86420" autoAdjust="0"/>
  </p:normalViewPr>
  <p:slideViewPr>
    <p:cSldViewPr>
      <p:cViewPr varScale="1">
        <p:scale>
          <a:sx n="100" d="100"/>
          <a:sy n="100" d="100"/>
        </p:scale>
        <p:origin x="80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00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96B6C0-A443-4230-9AAE-02D30DB1F119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F761EAB-D43D-4B3F-BF23-DA2A1424D87C}">
      <dgm:prSet phldrT="[Text]"/>
      <dgm:spPr/>
      <dgm:t>
        <a:bodyPr/>
        <a:lstStyle/>
        <a:p>
          <a:r>
            <a:rPr lang="en-US" dirty="0"/>
            <a:t>Guest</a:t>
          </a:r>
        </a:p>
      </dgm:t>
    </dgm:pt>
    <dgm:pt modelId="{42598A47-3B08-4C50-A5C5-D9D218BBB488}" type="parTrans" cxnId="{4C45C65C-96B5-40AC-9296-B2F38AFA72F9}">
      <dgm:prSet/>
      <dgm:spPr/>
      <dgm:t>
        <a:bodyPr/>
        <a:lstStyle/>
        <a:p>
          <a:endParaRPr lang="en-US"/>
        </a:p>
      </dgm:t>
    </dgm:pt>
    <dgm:pt modelId="{A113F168-28CA-4040-AD06-7BF2EBFF8763}" type="sibTrans" cxnId="{4C45C65C-96B5-40AC-9296-B2F38AFA72F9}">
      <dgm:prSet/>
      <dgm:spPr/>
      <dgm:t>
        <a:bodyPr/>
        <a:lstStyle/>
        <a:p>
          <a:endParaRPr lang="en-US"/>
        </a:p>
      </dgm:t>
    </dgm:pt>
    <dgm:pt modelId="{AF4249F8-C3AB-41D1-9324-F21B398DD763}">
      <dgm:prSet phldrT="[Text]"/>
      <dgm:spPr/>
      <dgm:t>
        <a:bodyPr/>
        <a:lstStyle/>
        <a:p>
          <a:r>
            <a:rPr lang="en-US" dirty="0"/>
            <a:t>Host</a:t>
          </a:r>
        </a:p>
      </dgm:t>
    </dgm:pt>
    <dgm:pt modelId="{D9B9FB28-3EB4-4CB7-86F1-08E870977224}" type="parTrans" cxnId="{9D4D3290-5A1B-49E5-87BB-A48A81A33CB5}">
      <dgm:prSet/>
      <dgm:spPr/>
      <dgm:t>
        <a:bodyPr/>
        <a:lstStyle/>
        <a:p>
          <a:endParaRPr lang="en-US"/>
        </a:p>
      </dgm:t>
    </dgm:pt>
    <dgm:pt modelId="{4D7753FF-AE21-4F4D-B7EE-06EDB34D3C32}" type="sibTrans" cxnId="{9D4D3290-5A1B-49E5-87BB-A48A81A33CB5}">
      <dgm:prSet/>
      <dgm:spPr/>
      <dgm:t>
        <a:bodyPr/>
        <a:lstStyle/>
        <a:p>
          <a:endParaRPr lang="en-US"/>
        </a:p>
      </dgm:t>
    </dgm:pt>
    <dgm:pt modelId="{86DAB6DE-9119-415E-ABDF-37AAA3DC6196}" type="pres">
      <dgm:prSet presAssocID="{6796B6C0-A443-4230-9AAE-02D30DB1F11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1CD936-3902-4DC2-BF63-406DADC513B2}" type="pres">
      <dgm:prSet presAssocID="{5F761EAB-D43D-4B3F-BF23-DA2A1424D87C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A8F31C-C2F0-4B70-9844-41FCDB6C79D9}" type="pres">
      <dgm:prSet presAssocID="{AF4249F8-C3AB-41D1-9324-F21B398DD763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D4C78A-C377-43B5-A135-D9195A0F80A1}" type="presOf" srcId="{5F761EAB-D43D-4B3F-BF23-DA2A1424D87C}" destId="{A01CD936-3902-4DC2-BF63-406DADC513B2}" srcOrd="0" destOrd="0" presId="urn:microsoft.com/office/officeart/2005/8/layout/arrow5"/>
    <dgm:cxn modelId="{19A2F8CE-CB03-41CA-8DB5-CDC67F361641}" type="presOf" srcId="{6796B6C0-A443-4230-9AAE-02D30DB1F119}" destId="{86DAB6DE-9119-415E-ABDF-37AAA3DC6196}" srcOrd="0" destOrd="0" presId="urn:microsoft.com/office/officeart/2005/8/layout/arrow5"/>
    <dgm:cxn modelId="{9D4D3290-5A1B-49E5-87BB-A48A81A33CB5}" srcId="{6796B6C0-A443-4230-9AAE-02D30DB1F119}" destId="{AF4249F8-C3AB-41D1-9324-F21B398DD763}" srcOrd="1" destOrd="0" parTransId="{D9B9FB28-3EB4-4CB7-86F1-08E870977224}" sibTransId="{4D7753FF-AE21-4F4D-B7EE-06EDB34D3C32}"/>
    <dgm:cxn modelId="{4C45C65C-96B5-40AC-9296-B2F38AFA72F9}" srcId="{6796B6C0-A443-4230-9AAE-02D30DB1F119}" destId="{5F761EAB-D43D-4B3F-BF23-DA2A1424D87C}" srcOrd="0" destOrd="0" parTransId="{42598A47-3B08-4C50-A5C5-D9D218BBB488}" sibTransId="{A113F168-28CA-4040-AD06-7BF2EBFF8763}"/>
    <dgm:cxn modelId="{F3FB2977-850B-449F-AC5C-40FE0EB22FB0}" type="presOf" srcId="{AF4249F8-C3AB-41D1-9324-F21B398DD763}" destId="{67A8F31C-C2F0-4B70-9844-41FCDB6C79D9}" srcOrd="0" destOrd="0" presId="urn:microsoft.com/office/officeart/2005/8/layout/arrow5"/>
    <dgm:cxn modelId="{A385301A-45F6-4927-A23B-BC73E0AD3876}" type="presParOf" srcId="{86DAB6DE-9119-415E-ABDF-37AAA3DC6196}" destId="{A01CD936-3902-4DC2-BF63-406DADC513B2}" srcOrd="0" destOrd="0" presId="urn:microsoft.com/office/officeart/2005/8/layout/arrow5"/>
    <dgm:cxn modelId="{7F778C94-5A3E-489C-A564-054927528F5D}" type="presParOf" srcId="{86DAB6DE-9119-415E-ABDF-37AAA3DC6196}" destId="{67A8F31C-C2F0-4B70-9844-41FCDB6C79D9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1CD936-3902-4DC2-BF63-406DADC513B2}">
      <dsp:nvSpPr>
        <dsp:cNvPr id="0" name=""/>
        <dsp:cNvSpPr/>
      </dsp:nvSpPr>
      <dsp:spPr>
        <a:xfrm rot="16200000">
          <a:off x="546" y="399826"/>
          <a:ext cx="3772346" cy="3772346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/>
            <a:t>Guest</a:t>
          </a:r>
        </a:p>
      </dsp:txBody>
      <dsp:txXfrm rot="5400000">
        <a:off x="546" y="1342912"/>
        <a:ext cx="3112185" cy="1886173"/>
      </dsp:txXfrm>
    </dsp:sp>
    <dsp:sp modelId="{67A8F31C-C2F0-4B70-9844-41FCDB6C79D9}">
      <dsp:nvSpPr>
        <dsp:cNvPr id="0" name=""/>
        <dsp:cNvSpPr/>
      </dsp:nvSpPr>
      <dsp:spPr>
        <a:xfrm rot="5400000">
          <a:off x="3999507" y="399826"/>
          <a:ext cx="3772346" cy="3772346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/>
            <a:t>Host</a:t>
          </a:r>
        </a:p>
      </dsp:txBody>
      <dsp:txXfrm rot="-5400000">
        <a:off x="4659668" y="1342913"/>
        <a:ext cx="3112185" cy="18861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24626-FEAB-4CB1-A7D4-E14827A4FB96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254B0-4D91-45BC-8DCE-DC564C01D4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066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254B0-4D91-45BC-8DCE-DC564C01D46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6975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Dining Rooms</a:t>
            </a:r>
          </a:p>
          <a:p>
            <a:endParaRPr lang="en-US" dirty="0"/>
          </a:p>
          <a:p>
            <a:r>
              <a:rPr lang="en-US" dirty="0"/>
              <a:t>Ricing</a:t>
            </a:r>
          </a:p>
          <a:p>
            <a:endParaRPr lang="en-US" dirty="0"/>
          </a:p>
          <a:p>
            <a:r>
              <a:rPr lang="en-US" dirty="0"/>
              <a:t>Vocational Rehab</a:t>
            </a:r>
          </a:p>
          <a:p>
            <a:endParaRPr lang="en-US" dirty="0"/>
          </a:p>
          <a:p>
            <a:r>
              <a:rPr lang="en-US" dirty="0"/>
              <a:t>Buffets</a:t>
            </a:r>
          </a:p>
          <a:p>
            <a:r>
              <a:rPr lang="en-US" dirty="0"/>
              <a:t>Community Gardens</a:t>
            </a:r>
          </a:p>
          <a:p>
            <a:r>
              <a:rPr lang="en-US" dirty="0"/>
              <a:t>LCO Farm</a:t>
            </a:r>
          </a:p>
          <a:p>
            <a:r>
              <a:rPr lang="en-US" dirty="0" err="1"/>
              <a:t>Hertel</a:t>
            </a:r>
            <a:r>
              <a:rPr lang="en-US" dirty="0"/>
              <a:t>/ Round Lake/ Maple Plain  -  6 gardens 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Snack Bars</a:t>
            </a:r>
          </a:p>
          <a:p>
            <a:endParaRPr lang="en-US" dirty="0"/>
          </a:p>
          <a:p>
            <a:r>
              <a:rPr lang="en-US" dirty="0"/>
              <a:t>Catering</a:t>
            </a:r>
          </a:p>
          <a:p>
            <a:endParaRPr lang="en-US" dirty="0"/>
          </a:p>
          <a:p>
            <a:r>
              <a:rPr lang="en-US" dirty="0"/>
              <a:t>Commodity distribution</a:t>
            </a:r>
          </a:p>
          <a:p>
            <a:r>
              <a:rPr lang="en-US" dirty="0"/>
              <a:t>Food stamp programs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254B0-4D91-45BC-8DCE-DC564C01D46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883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Tour Busses</a:t>
            </a:r>
          </a:p>
          <a:p>
            <a:endParaRPr lang="en-US" dirty="0"/>
          </a:p>
          <a:p>
            <a:r>
              <a:rPr lang="en-US" dirty="0"/>
              <a:t>Limousine Service</a:t>
            </a:r>
          </a:p>
          <a:p>
            <a:endParaRPr lang="en-US" dirty="0"/>
          </a:p>
          <a:p>
            <a:r>
              <a:rPr lang="en-US" dirty="0"/>
              <a:t>Shuttles </a:t>
            </a:r>
          </a:p>
          <a:p>
            <a:endParaRPr lang="en-US" dirty="0"/>
          </a:p>
          <a:p>
            <a:r>
              <a:rPr lang="en-US" dirty="0"/>
              <a:t>Golf Carts</a:t>
            </a:r>
          </a:p>
          <a:p>
            <a:r>
              <a:rPr lang="en-US" dirty="0"/>
              <a:t>Wheel chairs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254B0-4D91-45BC-8DCE-DC564C01D46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0015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Bands</a:t>
            </a:r>
          </a:p>
          <a:p>
            <a:r>
              <a:rPr lang="en-US" dirty="0"/>
              <a:t>Comedy Shows</a:t>
            </a:r>
          </a:p>
          <a:p>
            <a:r>
              <a:rPr lang="en-US" dirty="0"/>
              <a:t>Dance Programs</a:t>
            </a:r>
          </a:p>
          <a:p>
            <a:r>
              <a:rPr lang="en-US" dirty="0"/>
              <a:t>Sporting Events</a:t>
            </a:r>
          </a:p>
          <a:p>
            <a:r>
              <a:rPr lang="en-US" dirty="0"/>
              <a:t>Convention Business (health fairs, job fairs)</a:t>
            </a:r>
          </a:p>
          <a:p>
            <a:r>
              <a:rPr lang="en-US" dirty="0"/>
              <a:t>Croquette</a:t>
            </a:r>
          </a:p>
          <a:p>
            <a:r>
              <a:rPr lang="en-US" dirty="0"/>
              <a:t>Karaoke</a:t>
            </a:r>
          </a:p>
          <a:p>
            <a:r>
              <a:rPr lang="en-US" dirty="0"/>
              <a:t>Competition Pow-wows</a:t>
            </a:r>
          </a:p>
          <a:p>
            <a:r>
              <a:rPr lang="en-US" dirty="0"/>
              <a:t>Feasts</a:t>
            </a:r>
          </a:p>
          <a:p>
            <a:r>
              <a:rPr lang="en-US" dirty="0"/>
              <a:t>Expos</a:t>
            </a:r>
          </a:p>
          <a:p>
            <a:r>
              <a:rPr lang="en-US" dirty="0"/>
              <a:t>Fund Raisers, Community Benefits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254B0-4D91-45BC-8DCE-DC564C01D46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586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US" dirty="0" err="1"/>
              <a:t>Guest:Overlook</a:t>
            </a:r>
            <a:r>
              <a:rPr lang="en-US" dirty="0"/>
              <a:t> rudeness</a:t>
            </a:r>
          </a:p>
          <a:p>
            <a:pPr lvl="2"/>
            <a:r>
              <a:rPr lang="en-US" dirty="0"/>
              <a:t>Build rapport – look for common ground</a:t>
            </a:r>
          </a:p>
          <a:p>
            <a:pPr lvl="3"/>
            <a:r>
              <a:rPr lang="en-US" dirty="0"/>
              <a:t>Host: Showing kindness</a:t>
            </a:r>
          </a:p>
          <a:p>
            <a:pPr lvl="3"/>
            <a:r>
              <a:rPr lang="en-US" dirty="0"/>
              <a:t>Eye contact, smile, greet, handshake</a:t>
            </a:r>
          </a:p>
          <a:p>
            <a:pPr lvl="2"/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254B0-4D91-45BC-8DCE-DC564C01D46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26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Guest: By example</a:t>
            </a:r>
          </a:p>
          <a:p>
            <a:pPr lvl="2"/>
            <a:r>
              <a:rPr lang="en-US" dirty="0"/>
              <a:t>Host: By taking responsibility for leadership for all guests</a:t>
            </a:r>
          </a:p>
          <a:p>
            <a:pPr lvl="2"/>
            <a:r>
              <a:rPr lang="en-US" dirty="0"/>
              <a:t>By respecting property of the hotel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254B0-4D91-45BC-8DCE-DC564C01D46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4463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US" dirty="0" err="1"/>
              <a:t>Guest:Speak</a:t>
            </a:r>
            <a:r>
              <a:rPr lang="en-US" dirty="0"/>
              <a:t> up, but don’t let your anger get the best of you</a:t>
            </a:r>
          </a:p>
          <a:p>
            <a:pPr lvl="2"/>
            <a:r>
              <a:rPr lang="en-US" dirty="0"/>
              <a:t>Gentle confrontation of the facts, and negotiate down</a:t>
            </a:r>
          </a:p>
          <a:p>
            <a:pPr lvl="2"/>
            <a:r>
              <a:rPr lang="en-US" dirty="0"/>
              <a:t>Host: Greet  guests first</a:t>
            </a:r>
          </a:p>
          <a:p>
            <a:pPr lvl="2"/>
            <a:r>
              <a:rPr lang="en-US" dirty="0"/>
              <a:t>“smoke screen”</a:t>
            </a:r>
          </a:p>
          <a:p>
            <a:pPr lvl="2"/>
            <a:r>
              <a:rPr lang="en-US" dirty="0"/>
              <a:t>Looking for alternate solutions</a:t>
            </a:r>
          </a:p>
          <a:p>
            <a:pPr lvl="2"/>
            <a:r>
              <a:rPr lang="en-US" dirty="0"/>
              <a:t>Stern, but gentle (don’t let it get under your skin)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254B0-4D91-45BC-8DCE-DC564C01D46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92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US" dirty="0"/>
              <a:t>Guest: Honesty might bring better service</a:t>
            </a:r>
          </a:p>
          <a:p>
            <a:pPr lvl="2"/>
            <a:r>
              <a:rPr lang="en-US" dirty="0"/>
              <a:t>If you find money on the floor, turn it in!</a:t>
            </a:r>
          </a:p>
          <a:p>
            <a:pPr lvl="2"/>
            <a:r>
              <a:rPr lang="en-US" dirty="0"/>
              <a:t>Accept only  correct change.</a:t>
            </a:r>
          </a:p>
          <a:p>
            <a:pPr lvl="2"/>
            <a:r>
              <a:rPr lang="en-US" dirty="0"/>
              <a:t>Host: If you promise something, get it done!</a:t>
            </a:r>
          </a:p>
          <a:p>
            <a:pPr lvl="2"/>
            <a:r>
              <a:rPr lang="en-US" dirty="0"/>
              <a:t>Don’t lie to the customer – find an answer!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254B0-4D91-45BC-8DCE-DC564C01D46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8191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US" dirty="0" err="1"/>
              <a:t>Guest:Respect</a:t>
            </a:r>
            <a:r>
              <a:rPr lang="en-US" dirty="0"/>
              <a:t> our casino, too!</a:t>
            </a:r>
          </a:p>
          <a:p>
            <a:pPr lvl="2"/>
            <a:r>
              <a:rPr lang="en-US" dirty="0"/>
              <a:t>Being honest with us</a:t>
            </a:r>
          </a:p>
          <a:p>
            <a:pPr lvl="2"/>
            <a:r>
              <a:rPr lang="en-US" dirty="0"/>
              <a:t>Treating people with respect</a:t>
            </a:r>
          </a:p>
          <a:p>
            <a:pPr lvl="2"/>
            <a:r>
              <a:rPr lang="en-US" dirty="0"/>
              <a:t>Host: Know what’s going on!</a:t>
            </a:r>
          </a:p>
          <a:p>
            <a:pPr lvl="2"/>
            <a:r>
              <a:rPr lang="en-US" dirty="0"/>
              <a:t>Be informed!</a:t>
            </a:r>
          </a:p>
          <a:p>
            <a:pPr lvl="2"/>
            <a:r>
              <a:rPr lang="en-US" dirty="0"/>
              <a:t>Inform!</a:t>
            </a:r>
          </a:p>
          <a:p>
            <a:pPr lvl="2"/>
            <a:r>
              <a:rPr lang="en-US" dirty="0"/>
              <a:t>Be kind, show customer you care</a:t>
            </a:r>
          </a:p>
          <a:p>
            <a:pPr lvl="2"/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254B0-4D91-45BC-8DCE-DC564C01D46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094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US" dirty="0" err="1"/>
              <a:t>Guest:Don’t</a:t>
            </a:r>
            <a:r>
              <a:rPr lang="en-US" dirty="0"/>
              <a:t> be afraid to ask for help</a:t>
            </a:r>
          </a:p>
          <a:p>
            <a:pPr lvl="2"/>
            <a:r>
              <a:rPr lang="en-US" dirty="0"/>
              <a:t>Stay sober and don’t insult the staff</a:t>
            </a:r>
          </a:p>
          <a:p>
            <a:pPr lvl="2"/>
            <a:r>
              <a:rPr lang="en-US" dirty="0"/>
              <a:t>Host:</a:t>
            </a:r>
          </a:p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254B0-4D91-45BC-8DCE-DC564C01D46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2652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Guest: “sure, I’ll watch your machine”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Host: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254B0-4D91-45BC-8DCE-DC564C01D46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8197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Hotels/Motels</a:t>
            </a:r>
          </a:p>
          <a:p>
            <a:endParaRPr lang="en-US" dirty="0"/>
          </a:p>
          <a:p>
            <a:r>
              <a:rPr lang="en-US" dirty="0"/>
              <a:t>Campsites</a:t>
            </a:r>
          </a:p>
          <a:p>
            <a:endParaRPr lang="en-US" dirty="0"/>
          </a:p>
          <a:p>
            <a:r>
              <a:rPr lang="en-US" dirty="0"/>
              <a:t>Halfway Houses or shelters</a:t>
            </a:r>
          </a:p>
          <a:p>
            <a:endParaRPr lang="en-US" dirty="0"/>
          </a:p>
          <a:p>
            <a:r>
              <a:rPr lang="en-US" dirty="0"/>
              <a:t>Tribal Housing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254B0-4D91-45BC-8DCE-DC564C01D46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136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r20.rs6.net/tn.jsp?f=001sMCFe2Ry_l0lRb5M25CH3hrEsHbwbpHe3zC8R1KP0Fc04pELQ-0zeKDgMm8k7hJBfEP6usQOMjtWmBJIRTdxLvfss5jaWtnInKENqR-S_lYaM2IJHYmzc9w7u3DgMZ3GJL1525RV4xgfTvm0yysuV2MUA2jKhXjQaVCMenPgX9WnEdlvHm0FCbXG1gXMGkN1cwxT2f5QAyS4Oh7ohWvc9wYqFPLOlVgS4kP7chGx1pmwVPQJJZEYPDSkamSLO-Q3b71fpAfhqRXaZ0mmBtxcxaspJQrpeBzUKgKghNUJ2VBY6p0XKDNnCVJ1k6-dkH3_5uKuFD4spK7CVM4oXmgifdyYHAcYatdN0vvPtjNNtIY7bKBzykNFdlR6G69v7gObv3Dedhtd7J4RMgpqzSP5X0AZR8hI3l7Sjb89cwx2uVNenY-6sppbxA==&amp;c=lWn5fYn91kPdEIy9OmhcvPHcKrIpi_hzkBNZw1B3relhLaeYnbeM9Q==&amp;ch=I7EHYmjNFEsXpbuDQHZNejR0MTeZ5bto5_gBJomsFwpWmDXViA1xtw==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ASjfNI_lD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MEANING OF MINODOODAADIG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Introduction to the Hospitality Industry- 2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</a:t>
            </a:r>
            <a:r>
              <a:rPr lang="en-US" dirty="0" err="1"/>
              <a:t>Nbwaakaawin</a:t>
            </a:r>
            <a:r>
              <a:rPr lang="en-US" dirty="0"/>
              <a:t> (neb-</a:t>
            </a:r>
            <a:r>
              <a:rPr lang="en-US" dirty="0" err="1"/>
              <a:t>wah</a:t>
            </a:r>
            <a:r>
              <a:rPr lang="en-US" dirty="0"/>
              <a:t>-</a:t>
            </a:r>
            <a:r>
              <a:rPr lang="en-US" dirty="0" err="1"/>
              <a:t>kah</a:t>
            </a:r>
            <a:r>
              <a:rPr lang="en-US" dirty="0"/>
              <a:t>-win) or </a:t>
            </a:r>
            <a:r>
              <a:rPr lang="en-US" dirty="0">
                <a:solidFill>
                  <a:srgbClr val="FF0000"/>
                </a:solidFill>
              </a:rPr>
              <a:t>wisdom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To live in wisdom and that is knowing the gifts the Great Spirit gave to everyone.</a:t>
            </a:r>
          </a:p>
          <a:p>
            <a:pPr>
              <a:buNone/>
            </a:pPr>
            <a:r>
              <a:rPr lang="en-US" dirty="0"/>
              <a:t>To use these gifts to build a family and community filled with caring, sharing, kindness, respect and love for one another.</a:t>
            </a:r>
          </a:p>
          <a:p>
            <a:pPr>
              <a:buNone/>
            </a:pPr>
            <a:r>
              <a:rPr lang="en-US" dirty="0"/>
              <a:t>When we know and use our gifts, we become instruments of the Great Spirit, helping to bring peace to the world.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 </a:t>
            </a:r>
            <a:r>
              <a:rPr lang="en-US" dirty="0" err="1"/>
              <a:t>Daadendizwin</a:t>
            </a:r>
            <a:r>
              <a:rPr lang="en-US" dirty="0"/>
              <a:t> (day-</a:t>
            </a:r>
            <a:r>
              <a:rPr lang="en-US" dirty="0" err="1"/>
              <a:t>dend</a:t>
            </a:r>
            <a:r>
              <a:rPr lang="en-US" dirty="0"/>
              <a:t>-</a:t>
            </a:r>
            <a:r>
              <a:rPr lang="en-US" dirty="0" err="1"/>
              <a:t>iz</a:t>
            </a:r>
            <a:r>
              <a:rPr lang="en-US" dirty="0"/>
              <a:t>-win)  or </a:t>
            </a:r>
            <a:r>
              <a:rPr lang="en-US" dirty="0">
                <a:solidFill>
                  <a:srgbClr val="FF0000"/>
                </a:solidFill>
              </a:rPr>
              <a:t>humility</a:t>
            </a:r>
            <a:r>
              <a:rPr lang="en-US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Always to act in humility.</a:t>
            </a:r>
          </a:p>
          <a:p>
            <a:pPr>
              <a:buNone/>
            </a:pPr>
            <a:r>
              <a:rPr lang="en-US" dirty="0"/>
              <a:t>One  was always to think of their family, their</a:t>
            </a:r>
          </a:p>
          <a:p>
            <a:pPr>
              <a:buNone/>
            </a:pPr>
            <a:r>
              <a:rPr lang="en-US" dirty="0"/>
              <a:t>fellow man and their community, before  they thought of themselves.</a:t>
            </a:r>
          </a:p>
          <a:p>
            <a:pPr>
              <a:buNone/>
            </a:pPr>
            <a:r>
              <a:rPr lang="en-US" dirty="0"/>
              <a:t>To know humility is to know that there is a Great Spirit and he is the creator of all life, and therefore he directs all life.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 </a:t>
            </a:r>
            <a:r>
              <a:rPr lang="en-US" dirty="0" err="1"/>
              <a:t>Debwewin</a:t>
            </a:r>
            <a:r>
              <a:rPr lang="en-US" dirty="0"/>
              <a:t> (</a:t>
            </a:r>
            <a:r>
              <a:rPr lang="en-US" dirty="0" err="1"/>
              <a:t>deb</a:t>
            </a:r>
            <a:r>
              <a:rPr lang="en-US" dirty="0"/>
              <a:t>-</a:t>
            </a:r>
            <a:r>
              <a:rPr lang="en-US" dirty="0" err="1"/>
              <a:t>weh</a:t>
            </a:r>
            <a:r>
              <a:rPr lang="en-US" dirty="0"/>
              <a:t>-win) or </a:t>
            </a:r>
            <a:r>
              <a:rPr lang="en-US" dirty="0">
                <a:solidFill>
                  <a:srgbClr val="FF0000"/>
                </a:solidFill>
              </a:rPr>
              <a:t>truth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772400" cy="43743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Always to seek the truth.</a:t>
            </a:r>
          </a:p>
          <a:p>
            <a:pPr>
              <a:buNone/>
            </a:pPr>
            <a:r>
              <a:rPr lang="en-US" dirty="0"/>
              <a:t>The truth lies in spirit.</a:t>
            </a:r>
          </a:p>
          <a:p>
            <a:pPr>
              <a:buNone/>
            </a:pPr>
            <a:r>
              <a:rPr lang="en-US" dirty="0"/>
              <a:t>Prayer was to be done every day at sunrise to give thanksgiving to the Great Spirit for the gift of life.</a:t>
            </a:r>
          </a:p>
          <a:p>
            <a:pPr>
              <a:buNone/>
            </a:pPr>
            <a:r>
              <a:rPr lang="en-US" dirty="0"/>
              <a:t>All gifts and each ceremony were given by the Great Spirit to the </a:t>
            </a:r>
            <a:r>
              <a:rPr lang="en-US" dirty="0" err="1"/>
              <a:t>Anishinaabeg</a:t>
            </a:r>
            <a:r>
              <a:rPr lang="en-US" dirty="0"/>
              <a:t> to help them find the truth, the true meaning of their life and existence.</a:t>
            </a:r>
          </a:p>
          <a:p>
            <a:pPr>
              <a:buNone/>
            </a:pPr>
            <a:r>
              <a:rPr lang="en-US" dirty="0"/>
              <a:t>Living truth is living the great seven laws.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Minodoodaadig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				</a:t>
            </a:r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sz="6600" dirty="0"/>
              <a:t>To treat one another</a:t>
            </a:r>
          </a:p>
          <a:p>
            <a:pPr algn="ctr">
              <a:buNone/>
            </a:pPr>
            <a:r>
              <a:rPr lang="en-US" sz="6600" dirty="0"/>
              <a:t> in a good way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Minodoodaadig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Zaagidiwin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is love practiced in the hospitality environment?</a:t>
            </a:r>
          </a:p>
          <a:p>
            <a:pPr lvl="1"/>
            <a:r>
              <a:rPr lang="en-US" dirty="0"/>
              <a:t>- </a:t>
            </a:r>
            <a:r>
              <a:rPr lang="en-US" dirty="0" smtClean="0"/>
              <a:t>guest</a:t>
            </a:r>
          </a:p>
          <a:p>
            <a:pPr lvl="3"/>
            <a:r>
              <a:rPr lang="en-US" dirty="0" smtClean="0"/>
              <a:t>Make host feel comfortable</a:t>
            </a:r>
            <a:endParaRPr lang="en-US" dirty="0"/>
          </a:p>
          <a:p>
            <a:pPr lvl="1"/>
            <a:r>
              <a:rPr lang="en-US" dirty="0"/>
              <a:t>-</a:t>
            </a:r>
            <a:r>
              <a:rPr lang="en-US" dirty="0" smtClean="0"/>
              <a:t>host</a:t>
            </a:r>
          </a:p>
          <a:p>
            <a:pPr lvl="3"/>
            <a:r>
              <a:rPr lang="en-US" dirty="0" smtClean="0"/>
              <a:t>Make guest feel comfortable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Mnaadendiwin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is respect practiced in the hospitality environment?</a:t>
            </a:r>
          </a:p>
          <a:p>
            <a:pPr lvl="1"/>
            <a:r>
              <a:rPr lang="en-US" dirty="0"/>
              <a:t>- </a:t>
            </a:r>
            <a:r>
              <a:rPr lang="en-US" dirty="0" smtClean="0"/>
              <a:t>guest</a:t>
            </a:r>
          </a:p>
          <a:p>
            <a:pPr lvl="2"/>
            <a:r>
              <a:rPr lang="en-US" dirty="0" smtClean="0"/>
              <a:t>Monetarily </a:t>
            </a:r>
          </a:p>
          <a:p>
            <a:pPr lvl="2"/>
            <a:r>
              <a:rPr lang="en-US" dirty="0" smtClean="0"/>
              <a:t>Word of mouth</a:t>
            </a:r>
            <a:endParaRPr lang="en-US" dirty="0"/>
          </a:p>
          <a:p>
            <a:pPr lvl="1"/>
            <a:r>
              <a:rPr lang="en-US" dirty="0"/>
              <a:t>-</a:t>
            </a:r>
            <a:r>
              <a:rPr lang="en-US" dirty="0" smtClean="0"/>
              <a:t>host</a:t>
            </a:r>
          </a:p>
          <a:p>
            <a:pPr lvl="2"/>
            <a:r>
              <a:rPr lang="en-US" dirty="0" smtClean="0"/>
              <a:t>Show guest a good 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Aakdehewin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is courage practiced in the hospitality environment?</a:t>
            </a:r>
          </a:p>
          <a:p>
            <a:pPr lvl="1"/>
            <a:r>
              <a:rPr lang="en-US" dirty="0"/>
              <a:t>-guest</a:t>
            </a:r>
          </a:p>
          <a:p>
            <a:pPr lvl="2"/>
            <a:r>
              <a:rPr lang="en-US" dirty="0" smtClean="0"/>
              <a:t>Explain your dissatisfaction respectfully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-</a:t>
            </a:r>
            <a:r>
              <a:rPr lang="en-US" dirty="0" smtClean="0"/>
              <a:t>host</a:t>
            </a:r>
          </a:p>
          <a:p>
            <a:pPr lvl="2"/>
            <a:r>
              <a:rPr lang="en-US" dirty="0" smtClean="0"/>
              <a:t>Change your behavior, respectfully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Gwekwasdziwin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is honesty practiced in the hospitality environment?</a:t>
            </a:r>
          </a:p>
          <a:p>
            <a:pPr lvl="1"/>
            <a:r>
              <a:rPr lang="en-US" dirty="0"/>
              <a:t>-</a:t>
            </a:r>
            <a:r>
              <a:rPr lang="en-US" dirty="0" smtClean="0"/>
              <a:t>guest</a:t>
            </a:r>
          </a:p>
          <a:p>
            <a:pPr lvl="2"/>
            <a:r>
              <a:rPr lang="en-US" dirty="0" smtClean="0"/>
              <a:t>Explain service shortcoming, didn’t make your expectations</a:t>
            </a:r>
            <a:endParaRPr lang="en-US" dirty="0"/>
          </a:p>
          <a:p>
            <a:pPr lvl="1"/>
            <a:r>
              <a:rPr lang="en-US" dirty="0"/>
              <a:t>-</a:t>
            </a:r>
            <a:r>
              <a:rPr lang="en-US" dirty="0" smtClean="0"/>
              <a:t>host</a:t>
            </a:r>
          </a:p>
          <a:p>
            <a:pPr lvl="2"/>
            <a:r>
              <a:rPr lang="en-US" dirty="0" smtClean="0"/>
              <a:t>Explain the </a:t>
            </a:r>
            <a:r>
              <a:rPr lang="en-US" dirty="0" err="1" smtClean="0"/>
              <a:t>stiuation</a:t>
            </a:r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Nbwaakaawin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is wisdom practiced in the hospitality environment?</a:t>
            </a:r>
          </a:p>
          <a:p>
            <a:pPr lvl="1"/>
            <a:r>
              <a:rPr lang="en-US" dirty="0"/>
              <a:t>-</a:t>
            </a:r>
            <a:r>
              <a:rPr lang="en-US" dirty="0" smtClean="0"/>
              <a:t>guest</a:t>
            </a:r>
          </a:p>
          <a:p>
            <a:pPr lvl="2"/>
            <a:r>
              <a:rPr lang="en-US" dirty="0" smtClean="0"/>
              <a:t>Keep the host’s preferences, hobbies in mind when bringing a gift</a:t>
            </a:r>
            <a:endParaRPr lang="en-US" dirty="0"/>
          </a:p>
          <a:p>
            <a:pPr lvl="1"/>
            <a:r>
              <a:rPr lang="en-US" dirty="0"/>
              <a:t>-</a:t>
            </a:r>
            <a:r>
              <a:rPr lang="en-US" dirty="0" smtClean="0"/>
              <a:t>host</a:t>
            </a:r>
          </a:p>
          <a:p>
            <a:pPr lvl="2"/>
            <a:r>
              <a:rPr lang="en-US" dirty="0" smtClean="0"/>
              <a:t>Keeping guest’s preferences in mind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Highlights of NNI's "Tribal Constitutions" Seminar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04:24 click</a:t>
            </a:r>
            <a:r>
              <a:rPr lang="en-US" dirty="0"/>
              <a:t> </a:t>
            </a:r>
            <a:r>
              <a:rPr lang="en-US" b="1" u="sng" dirty="0">
                <a:hlinkClick r:id="rId2"/>
              </a:rPr>
              <a:t>here</a:t>
            </a:r>
            <a:r>
              <a:rPr lang="en-US" dirty="0"/>
              <a:t>.	</a:t>
            </a:r>
          </a:p>
        </p:txBody>
      </p:sp>
    </p:spTree>
    <p:extLst>
      <p:ext uri="{BB962C8B-B14F-4D97-AF65-F5344CB8AC3E}">
        <p14:creationId xmlns:p14="http://schemas.microsoft.com/office/powerpoint/2010/main" val="162364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Daadendizwin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is humility practiced in the hospitality environment?</a:t>
            </a:r>
          </a:p>
          <a:p>
            <a:pPr lvl="1"/>
            <a:r>
              <a:rPr lang="en-US" dirty="0"/>
              <a:t>-guest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respect owner’s business, not “lord it over” and make yourself more important</a:t>
            </a:r>
            <a:endParaRPr lang="en-US" dirty="0"/>
          </a:p>
          <a:p>
            <a:pPr lvl="1"/>
            <a:r>
              <a:rPr lang="en-US" dirty="0"/>
              <a:t>-</a:t>
            </a:r>
            <a:r>
              <a:rPr lang="en-US" dirty="0" smtClean="0"/>
              <a:t>host</a:t>
            </a:r>
          </a:p>
          <a:p>
            <a:pPr lvl="2"/>
            <a:r>
              <a:rPr lang="en-US" dirty="0" smtClean="0"/>
              <a:t>Respect guest for coming to take advantage of your services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Debwewin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is truth practiced in the casino hospitality environment?</a:t>
            </a:r>
          </a:p>
          <a:p>
            <a:pPr lvl="1"/>
            <a:r>
              <a:rPr lang="en-US" dirty="0"/>
              <a:t>-guest</a:t>
            </a:r>
          </a:p>
          <a:p>
            <a:pPr lvl="1"/>
            <a:r>
              <a:rPr lang="en-US" dirty="0"/>
              <a:t>-host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</a:t>
            </a:r>
            <a:r>
              <a:rPr lang="en-US" dirty="0"/>
              <a:t>Areas of Hospitality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Lodging</a:t>
            </a:r>
          </a:p>
          <a:p>
            <a:endParaRPr lang="en-US" dirty="0"/>
          </a:p>
          <a:p>
            <a:r>
              <a:rPr lang="en-US" dirty="0"/>
              <a:t>Food and Beverage</a:t>
            </a:r>
          </a:p>
          <a:p>
            <a:endParaRPr lang="en-US" dirty="0"/>
          </a:p>
          <a:p>
            <a:r>
              <a:rPr lang="en-US" dirty="0"/>
              <a:t>Transportation</a:t>
            </a:r>
          </a:p>
          <a:p>
            <a:endParaRPr lang="en-US" dirty="0"/>
          </a:p>
          <a:p>
            <a:r>
              <a:rPr lang="en-US" dirty="0" smtClean="0"/>
              <a:t>Entertainment</a:t>
            </a:r>
          </a:p>
          <a:p>
            <a:r>
              <a:rPr lang="en-US" dirty="0" smtClean="0"/>
              <a:t>Managed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096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Lodging Ventures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Landing</a:t>
            </a:r>
          </a:p>
          <a:p>
            <a:pPr lvl="1"/>
            <a:r>
              <a:rPr lang="en-US" dirty="0"/>
              <a:t>RV Park</a:t>
            </a:r>
          </a:p>
          <a:p>
            <a:r>
              <a:rPr lang="en-US" dirty="0" smtClean="0"/>
              <a:t>Seven Winds Hotel</a:t>
            </a:r>
          </a:p>
          <a:p>
            <a:r>
              <a:rPr lang="en-US" dirty="0" smtClean="0"/>
              <a:t>HUD Housing Program</a:t>
            </a:r>
          </a:p>
          <a:p>
            <a:r>
              <a:rPr lang="en-US" dirty="0" smtClean="0"/>
              <a:t>Halfway House (CCS)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7914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Food &amp; Beverage Ventures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772400" cy="43743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Landing</a:t>
            </a:r>
          </a:p>
          <a:p>
            <a:pPr lvl="1"/>
            <a:r>
              <a:rPr lang="en-US" dirty="0"/>
              <a:t>Restaurant / Bar</a:t>
            </a:r>
          </a:p>
          <a:p>
            <a:r>
              <a:rPr lang="en-US" dirty="0" smtClean="0"/>
              <a:t>Meals on Wheels</a:t>
            </a:r>
          </a:p>
          <a:p>
            <a:r>
              <a:rPr lang="en-US" dirty="0" smtClean="0"/>
              <a:t>Food Stores</a:t>
            </a:r>
          </a:p>
          <a:p>
            <a:r>
              <a:rPr lang="en-US" dirty="0" smtClean="0"/>
              <a:t>Seven Winds Casino </a:t>
            </a:r>
          </a:p>
          <a:p>
            <a:pPr lvl="1"/>
            <a:r>
              <a:rPr lang="en-US" dirty="0" smtClean="0"/>
              <a:t>Wigwam</a:t>
            </a:r>
          </a:p>
          <a:p>
            <a:pPr lvl="1"/>
            <a:r>
              <a:rPr lang="en-US" dirty="0" smtClean="0"/>
              <a:t>Buffet</a:t>
            </a:r>
          </a:p>
          <a:p>
            <a:pPr lvl="1"/>
            <a:r>
              <a:rPr lang="en-US" dirty="0" smtClean="0"/>
              <a:t>Room Service</a:t>
            </a:r>
          </a:p>
          <a:p>
            <a:pPr lvl="1"/>
            <a:r>
              <a:rPr lang="en-US" dirty="0" smtClean="0"/>
              <a:t>Banquet Service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6710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Transportation Ventures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3600"/>
            <a:ext cx="7772400" cy="4221960"/>
          </a:xfrm>
        </p:spPr>
        <p:txBody>
          <a:bodyPr>
            <a:normAutofit/>
          </a:bodyPr>
          <a:lstStyle/>
          <a:p>
            <a:r>
              <a:rPr lang="en-US" dirty="0" smtClean="0"/>
              <a:t>Shuttle busses</a:t>
            </a:r>
          </a:p>
          <a:p>
            <a:r>
              <a:rPr lang="en-US" dirty="0" smtClean="0"/>
              <a:t>Health care transportation</a:t>
            </a:r>
          </a:p>
          <a:p>
            <a:r>
              <a:rPr lang="en-US" dirty="0" smtClean="0"/>
              <a:t>Tour busses</a:t>
            </a:r>
          </a:p>
          <a:p>
            <a:r>
              <a:rPr lang="en-US" dirty="0" smtClean="0"/>
              <a:t>Gas cards</a:t>
            </a:r>
          </a:p>
          <a:p>
            <a:r>
              <a:rPr lang="en-US" dirty="0" smtClean="0"/>
              <a:t>Handicapped accessible transportation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6501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Entertainment Ventures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57400"/>
            <a:ext cx="7772400" cy="4298160"/>
          </a:xfrm>
        </p:spPr>
        <p:txBody>
          <a:bodyPr>
            <a:normAutofit/>
          </a:bodyPr>
          <a:lstStyle/>
          <a:p>
            <a:r>
              <a:rPr lang="en-US" dirty="0" smtClean="0"/>
              <a:t>Casino bands</a:t>
            </a:r>
          </a:p>
          <a:p>
            <a:r>
              <a:rPr lang="en-US" dirty="0" smtClean="0"/>
              <a:t>Hand drum contests/ competition dancers</a:t>
            </a:r>
          </a:p>
          <a:p>
            <a:r>
              <a:rPr lang="en-US" dirty="0" smtClean="0"/>
              <a:t>Entertainers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8157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Managed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Weddings</a:t>
            </a:r>
          </a:p>
          <a:p>
            <a:r>
              <a:rPr lang="en-US" dirty="0" smtClean="0"/>
              <a:t>Expos</a:t>
            </a:r>
          </a:p>
          <a:p>
            <a:r>
              <a:rPr lang="en-US" dirty="0" smtClean="0"/>
              <a:t>Conventions</a:t>
            </a:r>
          </a:p>
          <a:p>
            <a:r>
              <a:rPr lang="en-US" dirty="0" smtClean="0"/>
              <a:t>Meetings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644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Minaodoodaadig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				</a:t>
            </a:r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dirty="0"/>
              <a:t>To treat one another</a:t>
            </a:r>
          </a:p>
          <a:p>
            <a:pPr algn="ctr">
              <a:buNone/>
            </a:pPr>
            <a:r>
              <a:rPr lang="en-US" dirty="0"/>
              <a:t> in a good way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good way?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/>
              <a:t>The Seven Teachings of</a:t>
            </a:r>
          </a:p>
          <a:p>
            <a:pPr algn="ctr">
              <a:buNone/>
            </a:pPr>
            <a:r>
              <a:rPr lang="en-US" dirty="0"/>
              <a:t>The </a:t>
            </a:r>
            <a:r>
              <a:rPr lang="en-US" dirty="0" err="1"/>
              <a:t>Ojibwe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4A641F-4996-40B6-986A-0639A9771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Seven Grandfather Teachings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552E4E-84D9-43C7-A7A2-BA795D4AC1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https://www.youtube.com/watch?v=sASjfNI_lD0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88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Zaagidwin</a:t>
            </a:r>
            <a:r>
              <a:rPr lang="en-US" dirty="0"/>
              <a:t> (</a:t>
            </a:r>
            <a:r>
              <a:rPr lang="en-US" dirty="0" err="1"/>
              <a:t>za</a:t>
            </a:r>
            <a:r>
              <a:rPr lang="en-US" dirty="0"/>
              <a:t>-geed-win) or </a:t>
            </a:r>
            <a:r>
              <a:rPr lang="en-US" dirty="0">
                <a:solidFill>
                  <a:srgbClr val="FF0000"/>
                </a:solidFill>
              </a:rPr>
              <a:t>love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0"/>
            <a:ext cx="7772400" cy="4069560"/>
          </a:xfrm>
        </p:spPr>
        <p:txBody>
          <a:bodyPr/>
          <a:lstStyle/>
          <a:p>
            <a:pPr>
              <a:buNone/>
            </a:pPr>
            <a:r>
              <a:rPr lang="en-US" dirty="0"/>
              <a:t>The </a:t>
            </a:r>
            <a:r>
              <a:rPr lang="en-US" dirty="0" err="1"/>
              <a:t>Anishinaabeg</a:t>
            </a:r>
            <a:r>
              <a:rPr lang="en-US" dirty="0"/>
              <a:t> were always to act in love.</a:t>
            </a:r>
          </a:p>
          <a:p>
            <a:pPr>
              <a:buNone/>
            </a:pPr>
            <a:r>
              <a:rPr lang="en-US" dirty="0"/>
              <a:t>To love the Great Spirit the same way he loved his people, because it was the love of the Great Spirit that gave life.</a:t>
            </a:r>
          </a:p>
          <a:p>
            <a:pPr>
              <a:buNone/>
            </a:pPr>
            <a:r>
              <a:rPr lang="en-US" dirty="0"/>
              <a:t>Children are to be loved, for children are a gift from the Great Spirit.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2.Minaadendiwin (</a:t>
            </a:r>
            <a:r>
              <a:rPr lang="en-US" dirty="0" err="1"/>
              <a:t>mnaa</a:t>
            </a:r>
            <a:r>
              <a:rPr lang="en-US" dirty="0"/>
              <a:t>-den-dee-win) or </a:t>
            </a:r>
            <a:r>
              <a:rPr lang="en-US" dirty="0">
                <a:solidFill>
                  <a:srgbClr val="FF0000"/>
                </a:solidFill>
              </a:rPr>
              <a:t>respect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To respect all life in Mother Earth.</a:t>
            </a:r>
          </a:p>
          <a:p>
            <a:pPr>
              <a:buNone/>
            </a:pPr>
            <a:r>
              <a:rPr lang="en-US" dirty="0"/>
              <a:t>To show real respect was to give of themselves for the benefit of all life.</a:t>
            </a:r>
          </a:p>
          <a:p>
            <a:pPr>
              <a:buNone/>
            </a:pPr>
            <a:r>
              <a:rPr lang="en-US" dirty="0"/>
              <a:t>To respect the Elders and the Leaders who upheld the sacred Laws of the Great Spirit.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</a:t>
            </a:r>
            <a:r>
              <a:rPr lang="en-US" dirty="0" err="1"/>
              <a:t>Aakdehewin</a:t>
            </a:r>
            <a:r>
              <a:rPr lang="en-US" dirty="0"/>
              <a:t> (</a:t>
            </a:r>
            <a:r>
              <a:rPr lang="en-US" dirty="0" err="1"/>
              <a:t>ahk</a:t>
            </a:r>
            <a:r>
              <a:rPr lang="en-US" dirty="0"/>
              <a:t>-</a:t>
            </a:r>
            <a:r>
              <a:rPr lang="en-US" dirty="0" err="1"/>
              <a:t>deh</a:t>
            </a:r>
            <a:r>
              <a:rPr lang="en-US" dirty="0"/>
              <a:t>-</a:t>
            </a:r>
            <a:r>
              <a:rPr lang="en-US" dirty="0" err="1"/>
              <a:t>heh</a:t>
            </a:r>
            <a:r>
              <a:rPr lang="en-US" dirty="0"/>
              <a:t>-win) or </a:t>
            </a:r>
            <a:r>
              <a:rPr lang="en-US" dirty="0">
                <a:solidFill>
                  <a:srgbClr val="FF0000"/>
                </a:solidFill>
              </a:rPr>
              <a:t>courage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To have courage to always to that was morally right.</a:t>
            </a:r>
          </a:p>
          <a:p>
            <a:pPr>
              <a:buNone/>
            </a:pPr>
            <a:r>
              <a:rPr lang="en-US" dirty="0"/>
              <a:t>To be proud of being </a:t>
            </a:r>
            <a:r>
              <a:rPr lang="en-US" dirty="0" err="1"/>
              <a:t>Anishinaabeg</a:t>
            </a:r>
            <a:r>
              <a:rPr lang="en-US" dirty="0"/>
              <a:t> and never to deny the way of life the Great Spirit gave to them.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</a:t>
            </a:r>
            <a:r>
              <a:rPr lang="en-US" dirty="0" err="1"/>
              <a:t>Gwekwasdziwin</a:t>
            </a:r>
            <a:r>
              <a:rPr lang="en-US" dirty="0"/>
              <a:t> (</a:t>
            </a:r>
            <a:r>
              <a:rPr lang="en-US" dirty="0" err="1"/>
              <a:t>gwek</a:t>
            </a:r>
            <a:r>
              <a:rPr lang="en-US" dirty="0"/>
              <a:t>-</a:t>
            </a:r>
            <a:r>
              <a:rPr lang="en-US" dirty="0" err="1"/>
              <a:t>wazd</a:t>
            </a:r>
            <a:r>
              <a:rPr lang="en-US" dirty="0"/>
              <a:t>-</a:t>
            </a:r>
            <a:r>
              <a:rPr lang="en-US" dirty="0" err="1"/>
              <a:t>zih</a:t>
            </a:r>
            <a:r>
              <a:rPr lang="en-US" dirty="0"/>
              <a:t>-win)- or </a:t>
            </a:r>
            <a:r>
              <a:rPr lang="en-US" dirty="0">
                <a:solidFill>
                  <a:srgbClr val="FF0000"/>
                </a:solidFill>
              </a:rPr>
              <a:t>honesty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To be honest to themselves.  </a:t>
            </a:r>
          </a:p>
          <a:p>
            <a:pPr>
              <a:buNone/>
            </a:pPr>
            <a:r>
              <a:rPr lang="en-US" dirty="0"/>
              <a:t>To live in the spirit of how they were created.</a:t>
            </a:r>
          </a:p>
          <a:p>
            <a:pPr>
              <a:buNone/>
            </a:pPr>
            <a:r>
              <a:rPr lang="en-US" dirty="0"/>
              <a:t>Never to lie or gossip about one another.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602</TotalTime>
  <Words>995</Words>
  <Application>Microsoft Office PowerPoint</Application>
  <PresentationFormat>On-screen Show (4:3)</PresentationFormat>
  <Paragraphs>238</Paragraphs>
  <Slides>27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Calibri</vt:lpstr>
      <vt:lpstr>Consolas</vt:lpstr>
      <vt:lpstr>Corbel</vt:lpstr>
      <vt:lpstr>Wingdings</vt:lpstr>
      <vt:lpstr>Wingdings 2</vt:lpstr>
      <vt:lpstr>Wingdings 3</vt:lpstr>
      <vt:lpstr>Metro</vt:lpstr>
      <vt:lpstr>THE MEANING OF MINODOODAADIG</vt:lpstr>
      <vt:lpstr>Highlights of NNI's "Tribal Constitutions" Seminar</vt:lpstr>
      <vt:lpstr>Minaodoodaadig</vt:lpstr>
      <vt:lpstr>What is a good way?</vt:lpstr>
      <vt:lpstr>The Seven Grandfather Teachings</vt:lpstr>
      <vt:lpstr>1. Zaagidwin (za-geed-win) or love</vt:lpstr>
      <vt:lpstr>2.Minaadendiwin (mnaa-den-dee-win) or respect </vt:lpstr>
      <vt:lpstr>3. Aakdehewin (ahk-deh-heh-win) or courage</vt:lpstr>
      <vt:lpstr>4. Gwekwasdziwin (gwek-wazd-zih-win)- or honesty</vt:lpstr>
      <vt:lpstr>5. Nbwaakaawin (neb-wah-kah-win) or wisdom </vt:lpstr>
      <vt:lpstr>6. Daadendizwin (day-dend-iz-win)  or humility  </vt:lpstr>
      <vt:lpstr>7. Debwewin (deb-weh-win) or truth</vt:lpstr>
      <vt:lpstr>Minodoodaadig</vt:lpstr>
      <vt:lpstr>Minodoodaadig</vt:lpstr>
      <vt:lpstr>Zaagidiwin </vt:lpstr>
      <vt:lpstr>Mnaadendiwin</vt:lpstr>
      <vt:lpstr>Aakdehewin</vt:lpstr>
      <vt:lpstr>Gwekwasdziwin</vt:lpstr>
      <vt:lpstr>Nbwaakaawin</vt:lpstr>
      <vt:lpstr>Daadendizwin</vt:lpstr>
      <vt:lpstr>Debwewin</vt:lpstr>
      <vt:lpstr>Five Areas of Hospitality Study</vt:lpstr>
      <vt:lpstr>Current Lodging Ventures</vt:lpstr>
      <vt:lpstr>Current Food &amp; Beverage Ventures</vt:lpstr>
      <vt:lpstr>Current Transportation Ventures</vt:lpstr>
      <vt:lpstr>Current Entertainment Ventures</vt:lpstr>
      <vt:lpstr>Managed Services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MEANING OF MINODOODAADIG</dc:title>
  <dc:creator>Dale</dc:creator>
  <cp:lastModifiedBy>Dale Hegstrom</cp:lastModifiedBy>
  <cp:revision>44</cp:revision>
  <dcterms:created xsi:type="dcterms:W3CDTF">2006-08-16T00:00:00Z</dcterms:created>
  <dcterms:modified xsi:type="dcterms:W3CDTF">2018-08-31T15:24:07Z</dcterms:modified>
</cp:coreProperties>
</file>