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940A2-9F7C-44F9-B847-0E0286360F6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0D6ED-B51C-426D-95CC-891BD4E90375}">
      <dgm:prSet phldrT="[Text]"/>
      <dgm:spPr/>
      <dgm:t>
        <a:bodyPr/>
        <a:lstStyle/>
        <a:p>
          <a:r>
            <a:rPr lang="en-US" dirty="0"/>
            <a:t>Course Text: Introduction to Hospitality</a:t>
          </a:r>
        </a:p>
      </dgm:t>
    </dgm:pt>
    <dgm:pt modelId="{E305E7A7-9F4A-4E69-9AD0-824332BF8F73}" type="parTrans" cxnId="{725CF30F-D5EB-42E1-AF7B-5F109207CCAB}">
      <dgm:prSet/>
      <dgm:spPr/>
      <dgm:t>
        <a:bodyPr/>
        <a:lstStyle/>
        <a:p>
          <a:endParaRPr lang="en-US"/>
        </a:p>
      </dgm:t>
    </dgm:pt>
    <dgm:pt modelId="{09FF49C0-8D63-4375-BF1C-2BF7A19F57CD}" type="sibTrans" cxnId="{725CF30F-D5EB-42E1-AF7B-5F109207CCAB}">
      <dgm:prSet/>
      <dgm:spPr/>
      <dgm:t>
        <a:bodyPr/>
        <a:lstStyle/>
        <a:p>
          <a:endParaRPr lang="en-US"/>
        </a:p>
      </dgm:t>
    </dgm:pt>
    <dgm:pt modelId="{74333D49-1C25-4A16-99BD-CD03F849F165}">
      <dgm:prSet phldrT="[Text]"/>
      <dgm:spPr/>
      <dgm:t>
        <a:bodyPr/>
        <a:lstStyle/>
        <a:p>
          <a:r>
            <a:rPr lang="en-US" dirty="0"/>
            <a:t>4 Essays</a:t>
          </a:r>
        </a:p>
      </dgm:t>
    </dgm:pt>
    <dgm:pt modelId="{327D9B4C-27B6-4454-BDBD-2587229F4C34}" type="parTrans" cxnId="{F9C7D22B-F925-48EF-B280-D03CC1DE1B5E}">
      <dgm:prSet/>
      <dgm:spPr/>
      <dgm:t>
        <a:bodyPr/>
        <a:lstStyle/>
        <a:p>
          <a:endParaRPr lang="en-US"/>
        </a:p>
      </dgm:t>
    </dgm:pt>
    <dgm:pt modelId="{A2362BB2-3A88-4E9D-BFFD-94B9A53F3A89}" type="sibTrans" cxnId="{F9C7D22B-F925-48EF-B280-D03CC1DE1B5E}">
      <dgm:prSet/>
      <dgm:spPr/>
      <dgm:t>
        <a:bodyPr/>
        <a:lstStyle/>
        <a:p>
          <a:endParaRPr lang="en-US"/>
        </a:p>
      </dgm:t>
    </dgm:pt>
    <dgm:pt modelId="{4FA316E3-59BD-46C2-BE57-563845C25B67}">
      <dgm:prSet phldrT="[Text]"/>
      <dgm:spPr/>
      <dgm:t>
        <a:bodyPr/>
        <a:lstStyle/>
        <a:p>
          <a:r>
            <a:rPr lang="en-US" dirty="0"/>
            <a:t>Midterm </a:t>
          </a:r>
        </a:p>
        <a:p>
          <a:r>
            <a:rPr lang="en-US" dirty="0"/>
            <a:t>Exam</a:t>
          </a:r>
        </a:p>
      </dgm:t>
    </dgm:pt>
    <dgm:pt modelId="{24CC9EB3-215F-4F9A-A0C9-07B867D13BD8}" type="parTrans" cxnId="{64841ED5-FCAE-43BC-88CF-5195FAC62464}">
      <dgm:prSet/>
      <dgm:spPr/>
      <dgm:t>
        <a:bodyPr/>
        <a:lstStyle/>
        <a:p>
          <a:endParaRPr lang="en-US"/>
        </a:p>
      </dgm:t>
    </dgm:pt>
    <dgm:pt modelId="{DFE22DB0-9506-4B9E-BD01-B9D86C6DE834}" type="sibTrans" cxnId="{64841ED5-FCAE-43BC-88CF-5195FAC62464}">
      <dgm:prSet/>
      <dgm:spPr/>
      <dgm:t>
        <a:bodyPr/>
        <a:lstStyle/>
        <a:p>
          <a:endParaRPr lang="en-US"/>
        </a:p>
      </dgm:t>
    </dgm:pt>
    <dgm:pt modelId="{7026F6B5-4C97-41D3-AFF8-CAB7579FAB51}">
      <dgm:prSet phldrT="[Text]"/>
      <dgm:spPr/>
      <dgm:t>
        <a:bodyPr/>
        <a:lstStyle/>
        <a:p>
          <a:r>
            <a:rPr lang="en-US" dirty="0"/>
            <a:t>Final </a:t>
          </a:r>
        </a:p>
        <a:p>
          <a:r>
            <a:rPr lang="en-US" dirty="0"/>
            <a:t>Exam</a:t>
          </a:r>
        </a:p>
      </dgm:t>
    </dgm:pt>
    <dgm:pt modelId="{3D3B2604-EEFF-4DF6-B054-D82EE2615E87}" type="parTrans" cxnId="{6A93622A-837D-4FBA-8A6C-1F595764CF8C}">
      <dgm:prSet/>
      <dgm:spPr/>
      <dgm:t>
        <a:bodyPr/>
        <a:lstStyle/>
        <a:p>
          <a:endParaRPr lang="en-US"/>
        </a:p>
      </dgm:t>
    </dgm:pt>
    <dgm:pt modelId="{C336E4AD-E223-4B33-9C24-28D06D19DBC3}" type="sibTrans" cxnId="{6A93622A-837D-4FBA-8A6C-1F595764CF8C}">
      <dgm:prSet/>
      <dgm:spPr/>
      <dgm:t>
        <a:bodyPr/>
        <a:lstStyle/>
        <a:p>
          <a:endParaRPr lang="en-US"/>
        </a:p>
      </dgm:t>
    </dgm:pt>
    <dgm:pt modelId="{5711C832-8374-44BD-BCDD-E1A6AB770D0E}">
      <dgm:prSet/>
      <dgm:spPr/>
      <dgm:t>
        <a:bodyPr/>
        <a:lstStyle/>
        <a:p>
          <a:r>
            <a:rPr lang="en-US" dirty="0"/>
            <a:t>15 PowerPoint</a:t>
          </a:r>
        </a:p>
        <a:p>
          <a:r>
            <a:rPr lang="en-US" dirty="0"/>
            <a:t>Modules &amp; Moodle Articles </a:t>
          </a:r>
        </a:p>
      </dgm:t>
    </dgm:pt>
    <dgm:pt modelId="{9B75D5A9-2BE0-4027-9223-254AF7B5226D}" type="parTrans" cxnId="{115D9AFB-AF73-4735-ABA4-F9B129AC7357}">
      <dgm:prSet/>
      <dgm:spPr/>
      <dgm:t>
        <a:bodyPr/>
        <a:lstStyle/>
        <a:p>
          <a:endParaRPr lang="en-US"/>
        </a:p>
      </dgm:t>
    </dgm:pt>
    <dgm:pt modelId="{78357757-1305-4D07-A1FD-FE38EFE535BA}" type="sibTrans" cxnId="{115D9AFB-AF73-4735-ABA4-F9B129AC7357}">
      <dgm:prSet/>
      <dgm:spPr/>
      <dgm:t>
        <a:bodyPr/>
        <a:lstStyle/>
        <a:p>
          <a:endParaRPr lang="en-US"/>
        </a:p>
      </dgm:t>
    </dgm:pt>
    <dgm:pt modelId="{F7642DAD-09A7-414E-B4A2-7A8B20C7966A}">
      <dgm:prSet/>
      <dgm:spPr/>
      <dgm:t>
        <a:bodyPr/>
        <a:lstStyle/>
        <a:p>
          <a:endParaRPr lang="en-US"/>
        </a:p>
      </dgm:t>
    </dgm:pt>
    <dgm:pt modelId="{5E359406-5894-40DC-96A6-FEA5F9B8B806}" type="parTrans" cxnId="{C8859FF8-6C37-4087-A850-6078568C01A1}">
      <dgm:prSet/>
      <dgm:spPr/>
      <dgm:t>
        <a:bodyPr/>
        <a:lstStyle/>
        <a:p>
          <a:endParaRPr lang="en-US"/>
        </a:p>
      </dgm:t>
    </dgm:pt>
    <dgm:pt modelId="{8B85828D-6A52-43C5-B3A8-FE592A169A7C}" type="sibTrans" cxnId="{C8859FF8-6C37-4087-A850-6078568C01A1}">
      <dgm:prSet/>
      <dgm:spPr/>
      <dgm:t>
        <a:bodyPr/>
        <a:lstStyle/>
        <a:p>
          <a:endParaRPr lang="en-US"/>
        </a:p>
      </dgm:t>
    </dgm:pt>
    <dgm:pt modelId="{0465B4CF-E91C-4BF0-93C8-3F6DE09AE1B8}" type="pres">
      <dgm:prSet presAssocID="{1EB940A2-9F7C-44F9-B847-0E0286360F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41B98A-905E-4B39-89B9-F95F116F1A28}" type="pres">
      <dgm:prSet presAssocID="{A760D6ED-B51C-426D-95CC-891BD4E903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4C47E-8488-4E1A-8D75-63251083CF4B}" type="pres">
      <dgm:prSet presAssocID="{09FF49C0-8D63-4375-BF1C-2BF7A19F57CD}" presName="sibTrans" presStyleCnt="0"/>
      <dgm:spPr/>
    </dgm:pt>
    <dgm:pt modelId="{8519816B-6948-4856-A0FC-19D1F8F1F0E9}" type="pres">
      <dgm:prSet presAssocID="{5711C832-8374-44BD-BCDD-E1A6AB770D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90E8C-1E4A-4EF0-ACD3-10D6DE35DF17}" type="pres">
      <dgm:prSet presAssocID="{78357757-1305-4D07-A1FD-FE38EFE535BA}" presName="sibTrans" presStyleCnt="0"/>
      <dgm:spPr/>
    </dgm:pt>
    <dgm:pt modelId="{38239A0C-DE27-452F-805B-ED1897DA7526}" type="pres">
      <dgm:prSet presAssocID="{74333D49-1C25-4A16-99BD-CD03F849F16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0865B-987A-4BE7-9CDC-714657CEA05C}" type="pres">
      <dgm:prSet presAssocID="{A2362BB2-3A88-4E9D-BFFD-94B9A53F3A89}" presName="sibTrans" presStyleCnt="0"/>
      <dgm:spPr/>
    </dgm:pt>
    <dgm:pt modelId="{BFFD06A0-5391-4E82-BB81-FC8C49F581A1}" type="pres">
      <dgm:prSet presAssocID="{F7642DAD-09A7-414E-B4A2-7A8B20C7966A}" presName="node" presStyleLbl="node1" presStyleIdx="3" presStyleCnt="6" custLinFactNeighborY="-54">
        <dgm:presLayoutVars>
          <dgm:bulletEnabled val="1"/>
        </dgm:presLayoutVars>
      </dgm:prSet>
      <dgm:spPr/>
    </dgm:pt>
    <dgm:pt modelId="{1474A0ED-275B-402B-A771-C7A367E87BDB}" type="pres">
      <dgm:prSet presAssocID="{8B85828D-6A52-43C5-B3A8-FE592A169A7C}" presName="sibTrans" presStyleCnt="0"/>
      <dgm:spPr/>
    </dgm:pt>
    <dgm:pt modelId="{4C21ECC0-7D35-46D8-991C-76CADAAE6170}" type="pres">
      <dgm:prSet presAssocID="{4FA316E3-59BD-46C2-BE57-563845C25B67}" presName="node" presStyleLbl="node1" presStyleIdx="4" presStyleCnt="6" custLinFactNeighborX="0" custLinFactNeighborY="-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C7546-7901-47B9-9831-BD360A759515}" type="pres">
      <dgm:prSet presAssocID="{DFE22DB0-9506-4B9E-BD01-B9D86C6DE834}" presName="sibTrans" presStyleCnt="0"/>
      <dgm:spPr/>
    </dgm:pt>
    <dgm:pt modelId="{8BACDE38-5B6A-471B-9A6E-85E3C7178917}" type="pres">
      <dgm:prSet presAssocID="{7026F6B5-4C97-41D3-AFF8-CAB7579FAB51}" presName="node" presStyleLbl="node1" presStyleIdx="5" presStyleCnt="6" custLinFactNeighborX="51471" custLinFactNeighborY="-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859FF8-6C37-4087-A850-6078568C01A1}" srcId="{1EB940A2-9F7C-44F9-B847-0E0286360F60}" destId="{F7642DAD-09A7-414E-B4A2-7A8B20C7966A}" srcOrd="3" destOrd="0" parTransId="{5E359406-5894-40DC-96A6-FEA5F9B8B806}" sibTransId="{8B85828D-6A52-43C5-B3A8-FE592A169A7C}"/>
    <dgm:cxn modelId="{64841ED5-FCAE-43BC-88CF-5195FAC62464}" srcId="{1EB940A2-9F7C-44F9-B847-0E0286360F60}" destId="{4FA316E3-59BD-46C2-BE57-563845C25B67}" srcOrd="4" destOrd="0" parTransId="{24CC9EB3-215F-4F9A-A0C9-07B867D13BD8}" sibTransId="{DFE22DB0-9506-4B9E-BD01-B9D86C6DE834}"/>
    <dgm:cxn modelId="{44E3FC84-D876-4168-9DDC-7BDAAD532D94}" type="presOf" srcId="{4FA316E3-59BD-46C2-BE57-563845C25B67}" destId="{4C21ECC0-7D35-46D8-991C-76CADAAE6170}" srcOrd="0" destOrd="0" presId="urn:microsoft.com/office/officeart/2005/8/layout/default#1"/>
    <dgm:cxn modelId="{F9C7D22B-F925-48EF-B280-D03CC1DE1B5E}" srcId="{1EB940A2-9F7C-44F9-B847-0E0286360F60}" destId="{74333D49-1C25-4A16-99BD-CD03F849F165}" srcOrd="2" destOrd="0" parTransId="{327D9B4C-27B6-4454-BDBD-2587229F4C34}" sibTransId="{A2362BB2-3A88-4E9D-BFFD-94B9A53F3A89}"/>
    <dgm:cxn modelId="{59D57952-BAB5-441D-A394-4590F8504B8C}" type="presOf" srcId="{1EB940A2-9F7C-44F9-B847-0E0286360F60}" destId="{0465B4CF-E91C-4BF0-93C8-3F6DE09AE1B8}" srcOrd="0" destOrd="0" presId="urn:microsoft.com/office/officeart/2005/8/layout/default#1"/>
    <dgm:cxn modelId="{99DA76C5-1597-4B89-A496-CDBF610BE850}" type="presOf" srcId="{F7642DAD-09A7-414E-B4A2-7A8B20C7966A}" destId="{BFFD06A0-5391-4E82-BB81-FC8C49F581A1}" srcOrd="0" destOrd="0" presId="urn:microsoft.com/office/officeart/2005/8/layout/default#1"/>
    <dgm:cxn modelId="{0AF7AFDE-F3F0-464E-8C01-6D8581A823F5}" type="presOf" srcId="{7026F6B5-4C97-41D3-AFF8-CAB7579FAB51}" destId="{8BACDE38-5B6A-471B-9A6E-85E3C7178917}" srcOrd="0" destOrd="0" presId="urn:microsoft.com/office/officeart/2005/8/layout/default#1"/>
    <dgm:cxn modelId="{D45CA8EC-5266-4D1E-9EA2-94F6EBB4DAB3}" type="presOf" srcId="{5711C832-8374-44BD-BCDD-E1A6AB770D0E}" destId="{8519816B-6948-4856-A0FC-19D1F8F1F0E9}" srcOrd="0" destOrd="0" presId="urn:microsoft.com/office/officeart/2005/8/layout/default#1"/>
    <dgm:cxn modelId="{725CF30F-D5EB-42E1-AF7B-5F109207CCAB}" srcId="{1EB940A2-9F7C-44F9-B847-0E0286360F60}" destId="{A760D6ED-B51C-426D-95CC-891BD4E90375}" srcOrd="0" destOrd="0" parTransId="{E305E7A7-9F4A-4E69-9AD0-824332BF8F73}" sibTransId="{09FF49C0-8D63-4375-BF1C-2BF7A19F57CD}"/>
    <dgm:cxn modelId="{64675969-8FDD-4DF8-9A93-7DE097D6A1FB}" type="presOf" srcId="{74333D49-1C25-4A16-99BD-CD03F849F165}" destId="{38239A0C-DE27-452F-805B-ED1897DA7526}" srcOrd="0" destOrd="0" presId="urn:microsoft.com/office/officeart/2005/8/layout/default#1"/>
    <dgm:cxn modelId="{6A93622A-837D-4FBA-8A6C-1F595764CF8C}" srcId="{1EB940A2-9F7C-44F9-B847-0E0286360F60}" destId="{7026F6B5-4C97-41D3-AFF8-CAB7579FAB51}" srcOrd="5" destOrd="0" parTransId="{3D3B2604-EEFF-4DF6-B054-D82EE2615E87}" sibTransId="{C336E4AD-E223-4B33-9C24-28D06D19DBC3}"/>
    <dgm:cxn modelId="{115D9AFB-AF73-4735-ABA4-F9B129AC7357}" srcId="{1EB940A2-9F7C-44F9-B847-0E0286360F60}" destId="{5711C832-8374-44BD-BCDD-E1A6AB770D0E}" srcOrd="1" destOrd="0" parTransId="{9B75D5A9-2BE0-4027-9223-254AF7B5226D}" sibTransId="{78357757-1305-4D07-A1FD-FE38EFE535BA}"/>
    <dgm:cxn modelId="{BF9E9B33-196B-4B71-8268-D4A1C96C761D}" type="presOf" srcId="{A760D6ED-B51C-426D-95CC-891BD4E90375}" destId="{B641B98A-905E-4B39-89B9-F95F116F1A28}" srcOrd="0" destOrd="0" presId="urn:microsoft.com/office/officeart/2005/8/layout/default#1"/>
    <dgm:cxn modelId="{D205D0EE-A8FF-4717-8955-32CF4FB4F18B}" type="presParOf" srcId="{0465B4CF-E91C-4BF0-93C8-3F6DE09AE1B8}" destId="{B641B98A-905E-4B39-89B9-F95F116F1A28}" srcOrd="0" destOrd="0" presId="urn:microsoft.com/office/officeart/2005/8/layout/default#1"/>
    <dgm:cxn modelId="{B850F830-4472-4A9E-914C-C81BC283F601}" type="presParOf" srcId="{0465B4CF-E91C-4BF0-93C8-3F6DE09AE1B8}" destId="{7254C47E-8488-4E1A-8D75-63251083CF4B}" srcOrd="1" destOrd="0" presId="urn:microsoft.com/office/officeart/2005/8/layout/default#1"/>
    <dgm:cxn modelId="{ED9794D1-30F7-4CD5-A9E6-5CB6284F2053}" type="presParOf" srcId="{0465B4CF-E91C-4BF0-93C8-3F6DE09AE1B8}" destId="{8519816B-6948-4856-A0FC-19D1F8F1F0E9}" srcOrd="2" destOrd="0" presId="urn:microsoft.com/office/officeart/2005/8/layout/default#1"/>
    <dgm:cxn modelId="{DD712CDB-279A-4347-8811-5D4A395E743F}" type="presParOf" srcId="{0465B4CF-E91C-4BF0-93C8-3F6DE09AE1B8}" destId="{56E90E8C-1E4A-4EF0-ACD3-10D6DE35DF17}" srcOrd="3" destOrd="0" presId="urn:microsoft.com/office/officeart/2005/8/layout/default#1"/>
    <dgm:cxn modelId="{497518C2-18DE-4385-ADA7-986A70A56B5C}" type="presParOf" srcId="{0465B4CF-E91C-4BF0-93C8-3F6DE09AE1B8}" destId="{38239A0C-DE27-452F-805B-ED1897DA7526}" srcOrd="4" destOrd="0" presId="urn:microsoft.com/office/officeart/2005/8/layout/default#1"/>
    <dgm:cxn modelId="{FBAC177D-3A96-413A-B631-6AA6277BECD8}" type="presParOf" srcId="{0465B4CF-E91C-4BF0-93C8-3F6DE09AE1B8}" destId="{31A0865B-987A-4BE7-9CDC-714657CEA05C}" srcOrd="5" destOrd="0" presId="urn:microsoft.com/office/officeart/2005/8/layout/default#1"/>
    <dgm:cxn modelId="{FBC19BC6-F4D5-42F0-9F85-19600B9164D3}" type="presParOf" srcId="{0465B4CF-E91C-4BF0-93C8-3F6DE09AE1B8}" destId="{BFFD06A0-5391-4E82-BB81-FC8C49F581A1}" srcOrd="6" destOrd="0" presId="urn:microsoft.com/office/officeart/2005/8/layout/default#1"/>
    <dgm:cxn modelId="{5C677700-5C1A-4C18-AD20-0951C33B6FE8}" type="presParOf" srcId="{0465B4CF-E91C-4BF0-93C8-3F6DE09AE1B8}" destId="{1474A0ED-275B-402B-A771-C7A367E87BDB}" srcOrd="7" destOrd="0" presId="urn:microsoft.com/office/officeart/2005/8/layout/default#1"/>
    <dgm:cxn modelId="{58A716E4-D0FA-4EB5-AF84-A77501CD1CAE}" type="presParOf" srcId="{0465B4CF-E91C-4BF0-93C8-3F6DE09AE1B8}" destId="{4C21ECC0-7D35-46D8-991C-76CADAAE6170}" srcOrd="8" destOrd="0" presId="urn:microsoft.com/office/officeart/2005/8/layout/default#1"/>
    <dgm:cxn modelId="{6DE3A4D8-DE10-4E73-9F67-24D3BB493C1C}" type="presParOf" srcId="{0465B4CF-E91C-4BF0-93C8-3F6DE09AE1B8}" destId="{A96C7546-7901-47B9-9831-BD360A759515}" srcOrd="9" destOrd="0" presId="urn:microsoft.com/office/officeart/2005/8/layout/default#1"/>
    <dgm:cxn modelId="{4D59DD12-FD99-47A0-9F06-E15BE832C270}" type="presParOf" srcId="{0465B4CF-E91C-4BF0-93C8-3F6DE09AE1B8}" destId="{8BACDE38-5B6A-471B-9A6E-85E3C7178917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1B98A-905E-4B39-89B9-F95F116F1A28}">
      <dsp:nvSpPr>
        <dsp:cNvPr id="0" name=""/>
        <dsp:cNvSpPr/>
      </dsp:nvSpPr>
      <dsp:spPr>
        <a:xfrm>
          <a:off x="0" y="707231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Course Text: Introduction to Hospitality</a:t>
          </a:r>
        </a:p>
      </dsp:txBody>
      <dsp:txXfrm>
        <a:off x="0" y="707231"/>
        <a:ext cx="2428875" cy="1457324"/>
      </dsp:txXfrm>
    </dsp:sp>
    <dsp:sp modelId="{8519816B-6948-4856-A0FC-19D1F8F1F0E9}">
      <dsp:nvSpPr>
        <dsp:cNvPr id="0" name=""/>
        <dsp:cNvSpPr/>
      </dsp:nvSpPr>
      <dsp:spPr>
        <a:xfrm>
          <a:off x="2671762" y="707231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15 PowerPoint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Modules &amp; Moodle Articles </a:t>
          </a:r>
        </a:p>
      </dsp:txBody>
      <dsp:txXfrm>
        <a:off x="2671762" y="707231"/>
        <a:ext cx="2428875" cy="1457324"/>
      </dsp:txXfrm>
    </dsp:sp>
    <dsp:sp modelId="{38239A0C-DE27-452F-805B-ED1897DA7526}">
      <dsp:nvSpPr>
        <dsp:cNvPr id="0" name=""/>
        <dsp:cNvSpPr/>
      </dsp:nvSpPr>
      <dsp:spPr>
        <a:xfrm>
          <a:off x="5343525" y="707231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4 Essays</a:t>
          </a:r>
        </a:p>
      </dsp:txBody>
      <dsp:txXfrm>
        <a:off x="5343525" y="707231"/>
        <a:ext cx="2428875" cy="1457324"/>
      </dsp:txXfrm>
    </dsp:sp>
    <dsp:sp modelId="{BFFD06A0-5391-4E82-BB81-FC8C49F581A1}">
      <dsp:nvSpPr>
        <dsp:cNvPr id="0" name=""/>
        <dsp:cNvSpPr/>
      </dsp:nvSpPr>
      <dsp:spPr>
        <a:xfrm>
          <a:off x="0" y="2406656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0" y="2406656"/>
        <a:ext cx="2428875" cy="1457324"/>
      </dsp:txXfrm>
    </dsp:sp>
    <dsp:sp modelId="{4C21ECC0-7D35-46D8-991C-76CADAAE6170}">
      <dsp:nvSpPr>
        <dsp:cNvPr id="0" name=""/>
        <dsp:cNvSpPr/>
      </dsp:nvSpPr>
      <dsp:spPr>
        <a:xfrm>
          <a:off x="2671762" y="2406656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Midterm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Exam</a:t>
          </a:r>
        </a:p>
      </dsp:txBody>
      <dsp:txXfrm>
        <a:off x="2671762" y="2406656"/>
        <a:ext cx="2428875" cy="1457324"/>
      </dsp:txXfrm>
    </dsp:sp>
    <dsp:sp modelId="{8BACDE38-5B6A-471B-9A6E-85E3C7178917}">
      <dsp:nvSpPr>
        <dsp:cNvPr id="0" name=""/>
        <dsp:cNvSpPr/>
      </dsp:nvSpPr>
      <dsp:spPr>
        <a:xfrm>
          <a:off x="5343525" y="2406656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Final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Exam</a:t>
          </a:r>
        </a:p>
      </dsp:txBody>
      <dsp:txXfrm>
        <a:off x="5343525" y="2406656"/>
        <a:ext cx="2428875" cy="1457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2C079B-9D51-4102-82FF-53D541400472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C163C4-D306-49DB-A255-8DADAD052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casino hospitality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</a:t>
            </a:r>
            <a:r>
              <a:rPr lang="en-US" dirty="0" smtClean="0"/>
              <a:t>109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207606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4724400"/>
            <a:ext cx="1765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12 Quizzes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99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Chapters to be read before class</a:t>
            </a:r>
          </a:p>
          <a:p>
            <a:pPr marL="68580" indent="0">
              <a:buNone/>
            </a:pPr>
            <a:r>
              <a:rPr lang="en-US" dirty="0"/>
              <a:t>     (as assigned  in syllabus)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14 Chapter questions to aid in discussion</a:t>
            </a:r>
          </a:p>
          <a:p>
            <a:pPr marL="454914" lvl="1" indent="0">
              <a:buNone/>
            </a:pPr>
            <a:r>
              <a:rPr lang="en-US" dirty="0"/>
              <a:t>(found in the textbook)</a:t>
            </a:r>
          </a:p>
        </p:txBody>
      </p:sp>
    </p:spTree>
    <p:extLst>
      <p:ext uri="{BB962C8B-B14F-4D97-AF65-F5344CB8AC3E}">
        <p14:creationId xmlns:p14="http://schemas.microsoft.com/office/powerpoint/2010/main" val="13709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Lodging Experience</a:t>
            </a:r>
          </a:p>
          <a:p>
            <a:pPr algn="ctr"/>
            <a:r>
              <a:rPr lang="en-US" sz="4000" dirty="0"/>
              <a:t>Dining Experience</a:t>
            </a:r>
          </a:p>
          <a:p>
            <a:pPr algn="ctr"/>
            <a:r>
              <a:rPr lang="en-US" sz="4000" dirty="0"/>
              <a:t>Transportation Experience</a:t>
            </a:r>
          </a:p>
          <a:p>
            <a:pPr algn="ctr"/>
            <a:r>
              <a:rPr lang="en-US" sz="4000" dirty="0"/>
              <a:t>Entertainment Experience</a:t>
            </a:r>
          </a:p>
        </p:txBody>
      </p:sp>
    </p:spTree>
    <p:extLst>
      <p:ext uri="{BB962C8B-B14F-4D97-AF65-F5344CB8AC3E}">
        <p14:creationId xmlns:p14="http://schemas.microsoft.com/office/powerpoint/2010/main" val="183690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 Term Written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Tell me what you know about…</a:t>
            </a:r>
          </a:p>
          <a:p>
            <a:pPr lvl="1"/>
            <a:r>
              <a:rPr lang="en-US" dirty="0"/>
              <a:t>how one of the seven teachings of the Ojibwe relates to the concept of minodoodaadig.</a:t>
            </a:r>
          </a:p>
          <a:p>
            <a:pPr lvl="1"/>
            <a:r>
              <a:rPr lang="en-US" dirty="0"/>
              <a:t>how hospitality was practiced as a part of Native American culture from history</a:t>
            </a:r>
          </a:p>
          <a:p>
            <a:pPr lvl="1"/>
            <a:r>
              <a:rPr lang="en-US" dirty="0"/>
              <a:t>the hospitality industry </a:t>
            </a:r>
          </a:p>
          <a:p>
            <a:pPr lvl="1"/>
            <a:r>
              <a:rPr lang="en-US" dirty="0"/>
              <a:t>the hotel business</a:t>
            </a:r>
          </a:p>
          <a:p>
            <a:pPr lvl="1"/>
            <a:r>
              <a:rPr lang="en-US" dirty="0"/>
              <a:t>the food and beverage business</a:t>
            </a:r>
          </a:p>
          <a:p>
            <a:pPr lvl="1"/>
            <a:r>
              <a:rPr lang="en-US" dirty="0"/>
              <a:t>managed services</a:t>
            </a:r>
          </a:p>
        </p:txBody>
      </p:sp>
    </p:spTree>
    <p:extLst>
      <p:ext uri="{BB962C8B-B14F-4D97-AF65-F5344CB8AC3E}">
        <p14:creationId xmlns:p14="http://schemas.microsoft.com/office/powerpoint/2010/main" val="323872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Written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Tell me what you know about</a:t>
            </a:r>
          </a:p>
          <a:p>
            <a:pPr lvl="1"/>
            <a:r>
              <a:rPr lang="en-US" dirty="0"/>
              <a:t> tourism</a:t>
            </a:r>
          </a:p>
          <a:p>
            <a:pPr lvl="1"/>
            <a:r>
              <a:rPr lang="en-US" dirty="0"/>
              <a:t> recreation, attractions and clubs</a:t>
            </a:r>
          </a:p>
          <a:p>
            <a:pPr lvl="1"/>
            <a:r>
              <a:rPr lang="en-US" dirty="0"/>
              <a:t>gaming entertainment</a:t>
            </a:r>
          </a:p>
          <a:p>
            <a:pPr lvl="1"/>
            <a:r>
              <a:rPr lang="en-US" dirty="0"/>
              <a:t>assemblies, events, and how to manage them</a:t>
            </a:r>
          </a:p>
          <a:p>
            <a:pPr lvl="1"/>
            <a:r>
              <a:rPr lang="en-US" dirty="0"/>
              <a:t>special events</a:t>
            </a:r>
          </a:p>
          <a:p>
            <a:pPr lvl="1"/>
            <a:r>
              <a:rPr lang="en-US" dirty="0"/>
              <a:t>management and leadership in the hospitality industry</a:t>
            </a:r>
          </a:p>
        </p:txBody>
      </p:sp>
    </p:spTree>
    <p:extLst>
      <p:ext uri="{BB962C8B-B14F-4D97-AF65-F5344CB8AC3E}">
        <p14:creationId xmlns:p14="http://schemas.microsoft.com/office/powerpoint/2010/main" val="1982645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</TotalTime>
  <Words>157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Consolas</vt:lpstr>
      <vt:lpstr>Corbel</vt:lpstr>
      <vt:lpstr>Wingdings</vt:lpstr>
      <vt:lpstr>Wingdings 2</vt:lpstr>
      <vt:lpstr>Wingdings 3</vt:lpstr>
      <vt:lpstr>Metro</vt:lpstr>
      <vt:lpstr>Introduction to casino hospitality</vt:lpstr>
      <vt:lpstr>Course Structure</vt:lpstr>
      <vt:lpstr>Course Text</vt:lpstr>
      <vt:lpstr>Essays</vt:lpstr>
      <vt:lpstr>Mid Term Written Exam</vt:lpstr>
      <vt:lpstr>Final Written Exam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casino hospitality</dc:title>
  <dc:creator>Dale Hegstrom</dc:creator>
  <cp:lastModifiedBy>Dale Hegstrom</cp:lastModifiedBy>
  <cp:revision>8</cp:revision>
  <dcterms:created xsi:type="dcterms:W3CDTF">2014-04-15T16:10:45Z</dcterms:created>
  <dcterms:modified xsi:type="dcterms:W3CDTF">2018-08-31T15:36:54Z</dcterms:modified>
</cp:coreProperties>
</file>