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322" r:id="rId12"/>
    <p:sldId id="265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99" r:id="rId21"/>
    <p:sldId id="300" r:id="rId22"/>
    <p:sldId id="301" r:id="rId23"/>
    <p:sldId id="302" r:id="rId24"/>
    <p:sldId id="313" r:id="rId25"/>
    <p:sldId id="312" r:id="rId26"/>
    <p:sldId id="308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323" r:id="rId35"/>
    <p:sldId id="324" r:id="rId36"/>
    <p:sldId id="325" r:id="rId37"/>
    <p:sldId id="326" r:id="rId38"/>
    <p:sldId id="327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8F18C4-B397-4D60-A154-67A6304738F3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5B670C-7963-47BF-B40D-5105A48DF5B5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General Manager</a:t>
          </a:r>
        </a:p>
      </dgm:t>
    </dgm:pt>
    <dgm:pt modelId="{3BA48A1A-FABE-49E1-9578-B97FC73E8F2D}" type="parTrans" cxnId="{F26346CF-2ECC-4F77-A06D-A66286974CCB}">
      <dgm:prSet/>
      <dgm:spPr/>
      <dgm:t>
        <a:bodyPr/>
        <a:lstStyle/>
        <a:p>
          <a:endParaRPr lang="en-US"/>
        </a:p>
      </dgm:t>
    </dgm:pt>
    <dgm:pt modelId="{B3FF012A-15F1-4C73-B080-51EDF26FE7C7}" type="sibTrans" cxnId="{F26346CF-2ECC-4F77-A06D-A66286974CCB}">
      <dgm:prSet/>
      <dgm:spPr/>
      <dgm:t>
        <a:bodyPr/>
        <a:lstStyle/>
        <a:p>
          <a:endParaRPr lang="en-US"/>
        </a:p>
      </dgm:t>
    </dgm:pt>
    <dgm:pt modelId="{679E05AF-CAB2-4031-85B5-19140BC4DDE6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Department Heads</a:t>
          </a:r>
        </a:p>
      </dgm:t>
    </dgm:pt>
    <dgm:pt modelId="{A961B48C-AB6D-47DA-8389-E4B8ACF6AF4E}" type="parTrans" cxnId="{00FCF930-DFAF-4B57-9FBA-08F7A9F6A74F}">
      <dgm:prSet/>
      <dgm:spPr/>
      <dgm:t>
        <a:bodyPr/>
        <a:lstStyle/>
        <a:p>
          <a:endParaRPr lang="en-US"/>
        </a:p>
      </dgm:t>
    </dgm:pt>
    <dgm:pt modelId="{34911AC1-13FF-4EF8-85DA-E653820648DE}" type="sibTrans" cxnId="{00FCF930-DFAF-4B57-9FBA-08F7A9F6A74F}">
      <dgm:prSet/>
      <dgm:spPr/>
      <dgm:t>
        <a:bodyPr/>
        <a:lstStyle/>
        <a:p>
          <a:endParaRPr lang="en-US"/>
        </a:p>
      </dgm:t>
    </dgm:pt>
    <dgm:pt modelId="{7D6B9FF2-BB26-4C50-8FCE-810A96C1D23D}">
      <dgm:prSet phldrT="[Text]" phldr="1"/>
      <dgm:spPr/>
      <dgm:t>
        <a:bodyPr/>
        <a:lstStyle/>
        <a:p>
          <a:endParaRPr lang="en-US"/>
        </a:p>
      </dgm:t>
    </dgm:pt>
    <dgm:pt modelId="{8F2A2A41-D1E6-4F5F-94B3-65753A83035B}" type="parTrans" cxnId="{81E460B4-0086-4EDF-94E5-8CE42CD96AA5}">
      <dgm:prSet/>
      <dgm:spPr/>
      <dgm:t>
        <a:bodyPr/>
        <a:lstStyle/>
        <a:p>
          <a:endParaRPr lang="en-US"/>
        </a:p>
      </dgm:t>
    </dgm:pt>
    <dgm:pt modelId="{2727E331-9C36-48FB-BC77-585E5E0E7404}" type="sibTrans" cxnId="{81E460B4-0086-4EDF-94E5-8CE42CD96AA5}">
      <dgm:prSet/>
      <dgm:spPr/>
      <dgm:t>
        <a:bodyPr/>
        <a:lstStyle/>
        <a:p>
          <a:endParaRPr lang="en-US"/>
        </a:p>
      </dgm:t>
    </dgm:pt>
    <dgm:pt modelId="{97A3C456-5EAF-45F8-BE27-55AA32EDD60B}">
      <dgm:prSet phldrT="[Text]"/>
      <dgm:spPr/>
      <dgm:t>
        <a:bodyPr/>
        <a:lstStyle/>
        <a:p>
          <a:r>
            <a:rPr lang="en-US" dirty="0"/>
            <a:t>Revenue Centers</a:t>
          </a:r>
        </a:p>
        <a:p>
          <a:r>
            <a:rPr lang="en-US" dirty="0"/>
            <a:t>Cost Centers</a:t>
          </a:r>
        </a:p>
      </dgm:t>
    </dgm:pt>
    <dgm:pt modelId="{4131395A-0F1C-4920-AB73-1FA338E81979}" type="parTrans" cxnId="{44388259-B330-4414-8A0A-8C99576D90DB}">
      <dgm:prSet/>
      <dgm:spPr/>
      <dgm:t>
        <a:bodyPr/>
        <a:lstStyle/>
        <a:p>
          <a:endParaRPr lang="en-US"/>
        </a:p>
      </dgm:t>
    </dgm:pt>
    <dgm:pt modelId="{2C1B40E4-D6FD-4649-B4AB-4218FFDD5EEA}" type="sibTrans" cxnId="{44388259-B330-4414-8A0A-8C99576D90DB}">
      <dgm:prSet/>
      <dgm:spPr/>
      <dgm:t>
        <a:bodyPr/>
        <a:lstStyle/>
        <a:p>
          <a:endParaRPr lang="en-US"/>
        </a:p>
      </dgm:t>
    </dgm:pt>
    <dgm:pt modelId="{C82C8A48-C639-450D-A7A8-4311A3C88436}" type="pres">
      <dgm:prSet presAssocID="{618F18C4-B397-4D60-A154-67A6304738F3}" presName="Name0" presStyleCnt="0">
        <dgm:presLayoutVars>
          <dgm:chMax val="4"/>
          <dgm:resizeHandles val="exact"/>
        </dgm:presLayoutVars>
      </dgm:prSet>
      <dgm:spPr/>
    </dgm:pt>
    <dgm:pt modelId="{42D32259-FB93-4B30-A12A-81043DA4F38A}" type="pres">
      <dgm:prSet presAssocID="{618F18C4-B397-4D60-A154-67A6304738F3}" presName="ellipse" presStyleLbl="trBgShp" presStyleIdx="0" presStyleCnt="1"/>
      <dgm:spPr/>
    </dgm:pt>
    <dgm:pt modelId="{2C133B97-666E-4561-9E0C-D161D5FA0E28}" type="pres">
      <dgm:prSet presAssocID="{618F18C4-B397-4D60-A154-67A6304738F3}" presName="arrow1" presStyleLbl="fgShp" presStyleIdx="0" presStyleCnt="1"/>
      <dgm:spPr/>
    </dgm:pt>
    <dgm:pt modelId="{B7358E42-D562-4E3C-A047-EFFE5C3C8DC7}" type="pres">
      <dgm:prSet presAssocID="{618F18C4-B397-4D60-A154-67A6304738F3}" presName="rectangle" presStyleLbl="revTx" presStyleIdx="0" presStyleCnt="1">
        <dgm:presLayoutVars>
          <dgm:bulletEnabled val="1"/>
        </dgm:presLayoutVars>
      </dgm:prSet>
      <dgm:spPr/>
    </dgm:pt>
    <dgm:pt modelId="{E14FB624-8AB0-4539-BCB5-91D3CA3F2DEB}" type="pres">
      <dgm:prSet presAssocID="{679E05AF-CAB2-4031-85B5-19140BC4DDE6}" presName="item1" presStyleLbl="node1" presStyleIdx="0" presStyleCnt="3">
        <dgm:presLayoutVars>
          <dgm:bulletEnabled val="1"/>
        </dgm:presLayoutVars>
      </dgm:prSet>
      <dgm:spPr/>
    </dgm:pt>
    <dgm:pt modelId="{591D648E-40DF-45F3-AA1A-49A1DE680EC5}" type="pres">
      <dgm:prSet presAssocID="{7D6B9FF2-BB26-4C50-8FCE-810A96C1D23D}" presName="item2" presStyleLbl="node1" presStyleIdx="1" presStyleCnt="3">
        <dgm:presLayoutVars>
          <dgm:bulletEnabled val="1"/>
        </dgm:presLayoutVars>
      </dgm:prSet>
      <dgm:spPr/>
    </dgm:pt>
    <dgm:pt modelId="{4997398B-4BC3-4688-BF59-B25A2300C912}" type="pres">
      <dgm:prSet presAssocID="{97A3C456-5EAF-45F8-BE27-55AA32EDD60B}" presName="item3" presStyleLbl="node1" presStyleIdx="2" presStyleCnt="3">
        <dgm:presLayoutVars>
          <dgm:bulletEnabled val="1"/>
        </dgm:presLayoutVars>
      </dgm:prSet>
      <dgm:spPr/>
    </dgm:pt>
    <dgm:pt modelId="{065A93BD-DFF0-4D5C-87CB-CE21F33BAD79}" type="pres">
      <dgm:prSet presAssocID="{618F18C4-B397-4D60-A154-67A6304738F3}" presName="funnel" presStyleLbl="trAlignAcc1" presStyleIdx="0" presStyleCnt="1"/>
      <dgm:spPr/>
    </dgm:pt>
  </dgm:ptLst>
  <dgm:cxnLst>
    <dgm:cxn modelId="{DD7F0801-C9A0-44DA-9137-54439430F7AB}" type="presOf" srcId="{7D6B9FF2-BB26-4C50-8FCE-810A96C1D23D}" destId="{E14FB624-8AB0-4539-BCB5-91D3CA3F2DEB}" srcOrd="0" destOrd="0" presId="urn:microsoft.com/office/officeart/2005/8/layout/funnel1"/>
    <dgm:cxn modelId="{00FCF930-DFAF-4B57-9FBA-08F7A9F6A74F}" srcId="{618F18C4-B397-4D60-A154-67A6304738F3}" destId="{679E05AF-CAB2-4031-85B5-19140BC4DDE6}" srcOrd="1" destOrd="0" parTransId="{A961B48C-AB6D-47DA-8389-E4B8ACF6AF4E}" sibTransId="{34911AC1-13FF-4EF8-85DA-E653820648DE}"/>
    <dgm:cxn modelId="{44388259-B330-4414-8A0A-8C99576D90DB}" srcId="{618F18C4-B397-4D60-A154-67A6304738F3}" destId="{97A3C456-5EAF-45F8-BE27-55AA32EDD60B}" srcOrd="3" destOrd="0" parTransId="{4131395A-0F1C-4920-AB73-1FA338E81979}" sibTransId="{2C1B40E4-D6FD-4649-B4AB-4218FFDD5EEA}"/>
    <dgm:cxn modelId="{D490619E-0E9E-4F04-91A2-CC46E3584129}" type="presOf" srcId="{CD5B670C-7963-47BF-B40D-5105A48DF5B5}" destId="{4997398B-4BC3-4688-BF59-B25A2300C912}" srcOrd="0" destOrd="0" presId="urn:microsoft.com/office/officeart/2005/8/layout/funnel1"/>
    <dgm:cxn modelId="{9B5D0BA7-B00F-4247-8613-D420D1ABA3B2}" type="presOf" srcId="{679E05AF-CAB2-4031-85B5-19140BC4DDE6}" destId="{591D648E-40DF-45F3-AA1A-49A1DE680EC5}" srcOrd="0" destOrd="0" presId="urn:microsoft.com/office/officeart/2005/8/layout/funnel1"/>
    <dgm:cxn modelId="{81E460B4-0086-4EDF-94E5-8CE42CD96AA5}" srcId="{618F18C4-B397-4D60-A154-67A6304738F3}" destId="{7D6B9FF2-BB26-4C50-8FCE-810A96C1D23D}" srcOrd="2" destOrd="0" parTransId="{8F2A2A41-D1E6-4F5F-94B3-65753A83035B}" sibTransId="{2727E331-9C36-48FB-BC77-585E5E0E7404}"/>
    <dgm:cxn modelId="{F26346CF-2ECC-4F77-A06D-A66286974CCB}" srcId="{618F18C4-B397-4D60-A154-67A6304738F3}" destId="{CD5B670C-7963-47BF-B40D-5105A48DF5B5}" srcOrd="0" destOrd="0" parTransId="{3BA48A1A-FABE-49E1-9578-B97FC73E8F2D}" sibTransId="{B3FF012A-15F1-4C73-B080-51EDF26FE7C7}"/>
    <dgm:cxn modelId="{5463D3D0-4823-4552-A122-3F122990660E}" type="presOf" srcId="{618F18C4-B397-4D60-A154-67A6304738F3}" destId="{C82C8A48-C639-450D-A7A8-4311A3C88436}" srcOrd="0" destOrd="0" presId="urn:microsoft.com/office/officeart/2005/8/layout/funnel1"/>
    <dgm:cxn modelId="{682240ED-380A-4C4B-AD07-5E7CED99437E}" type="presOf" srcId="{97A3C456-5EAF-45F8-BE27-55AA32EDD60B}" destId="{B7358E42-D562-4E3C-A047-EFFE5C3C8DC7}" srcOrd="0" destOrd="0" presId="urn:microsoft.com/office/officeart/2005/8/layout/funnel1"/>
    <dgm:cxn modelId="{4D1F3F82-6C65-44EC-B069-28354347E2FF}" type="presParOf" srcId="{C82C8A48-C639-450D-A7A8-4311A3C88436}" destId="{42D32259-FB93-4B30-A12A-81043DA4F38A}" srcOrd="0" destOrd="0" presId="urn:microsoft.com/office/officeart/2005/8/layout/funnel1"/>
    <dgm:cxn modelId="{26EA3D02-7BEF-494A-B023-E8BD73FEDB13}" type="presParOf" srcId="{C82C8A48-C639-450D-A7A8-4311A3C88436}" destId="{2C133B97-666E-4561-9E0C-D161D5FA0E28}" srcOrd="1" destOrd="0" presId="urn:microsoft.com/office/officeart/2005/8/layout/funnel1"/>
    <dgm:cxn modelId="{4939E717-0D3B-4C7C-AC4E-55C447BACE66}" type="presParOf" srcId="{C82C8A48-C639-450D-A7A8-4311A3C88436}" destId="{B7358E42-D562-4E3C-A047-EFFE5C3C8DC7}" srcOrd="2" destOrd="0" presId="urn:microsoft.com/office/officeart/2005/8/layout/funnel1"/>
    <dgm:cxn modelId="{B2857C8A-FB25-4213-B9AD-4AD0A6377A17}" type="presParOf" srcId="{C82C8A48-C639-450D-A7A8-4311A3C88436}" destId="{E14FB624-8AB0-4539-BCB5-91D3CA3F2DEB}" srcOrd="3" destOrd="0" presId="urn:microsoft.com/office/officeart/2005/8/layout/funnel1"/>
    <dgm:cxn modelId="{D267F684-8425-4CD4-B6A1-B01F23BE51FB}" type="presParOf" srcId="{C82C8A48-C639-450D-A7A8-4311A3C88436}" destId="{591D648E-40DF-45F3-AA1A-49A1DE680EC5}" srcOrd="4" destOrd="0" presId="urn:microsoft.com/office/officeart/2005/8/layout/funnel1"/>
    <dgm:cxn modelId="{EC3E39C8-ABD7-4ED3-BA03-441674967F5A}" type="presParOf" srcId="{C82C8A48-C639-450D-A7A8-4311A3C88436}" destId="{4997398B-4BC3-4688-BF59-B25A2300C912}" srcOrd="5" destOrd="0" presId="urn:microsoft.com/office/officeart/2005/8/layout/funnel1"/>
    <dgm:cxn modelId="{F432E3FA-8A17-4D74-9C57-2EDCCD26D178}" type="presParOf" srcId="{C82C8A48-C639-450D-A7A8-4311A3C88436}" destId="{065A93BD-DFF0-4D5C-87CB-CE21F33BAD7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FF557D-7C1D-47C6-8432-5E2DE64E54A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3DD027-AAD8-472D-936C-441EE9BCA331}">
      <dgm:prSet phldrT="[Text]" custT="1"/>
      <dgm:spPr/>
      <dgm:t>
        <a:bodyPr/>
        <a:lstStyle/>
        <a:p>
          <a:r>
            <a:rPr lang="en-US" sz="2800" dirty="0">
              <a:solidFill>
                <a:schemeClr val="bg1"/>
              </a:solidFill>
            </a:rPr>
            <a:t>General Manager</a:t>
          </a:r>
        </a:p>
      </dgm:t>
    </dgm:pt>
    <dgm:pt modelId="{1812EDC1-1F87-4EA1-A390-20C7F26CD782}" type="parTrans" cxnId="{E48E0FA4-F7CF-43B5-97BD-D1CDED498A8D}">
      <dgm:prSet/>
      <dgm:spPr/>
      <dgm:t>
        <a:bodyPr/>
        <a:lstStyle/>
        <a:p>
          <a:endParaRPr lang="en-US"/>
        </a:p>
      </dgm:t>
    </dgm:pt>
    <dgm:pt modelId="{666B9F96-F802-4A28-8677-96613ECC2394}" type="sibTrans" cxnId="{E48E0FA4-F7CF-43B5-97BD-D1CDED498A8D}">
      <dgm:prSet/>
      <dgm:spPr/>
      <dgm:t>
        <a:bodyPr/>
        <a:lstStyle/>
        <a:p>
          <a:endParaRPr lang="en-US"/>
        </a:p>
      </dgm:t>
    </dgm:pt>
    <dgm:pt modelId="{E4581E50-D1C8-4D8B-B6CA-7144ED2C5500}" type="asst">
      <dgm:prSet phldrT="[Text]"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</a:rPr>
            <a:t>Director Human Resources</a:t>
          </a:r>
        </a:p>
      </dgm:t>
    </dgm:pt>
    <dgm:pt modelId="{8D1A08D1-D421-4DA6-BCA6-0F97449080AB}" type="parTrans" cxnId="{E6F2CA58-4EFF-4D9C-B9AB-5510BDE3B4F1}">
      <dgm:prSet/>
      <dgm:spPr/>
      <dgm:t>
        <a:bodyPr/>
        <a:lstStyle/>
        <a:p>
          <a:endParaRPr lang="en-US"/>
        </a:p>
      </dgm:t>
    </dgm:pt>
    <dgm:pt modelId="{D1B6E67D-E78C-4B9B-91B6-EB1C37D0ED65}" type="sibTrans" cxnId="{E6F2CA58-4EFF-4D9C-B9AB-5510BDE3B4F1}">
      <dgm:prSet/>
      <dgm:spPr/>
      <dgm:t>
        <a:bodyPr/>
        <a:lstStyle/>
        <a:p>
          <a:endParaRPr lang="en-US"/>
        </a:p>
      </dgm:t>
    </dgm:pt>
    <dgm:pt modelId="{DCAB90E0-EF8C-4F1F-8CDE-A02BCD9A0293}" type="asst">
      <dgm:prSet/>
      <dgm:spPr/>
      <dgm:t>
        <a:bodyPr/>
        <a:lstStyle/>
        <a:p>
          <a:endParaRPr lang="en-US"/>
        </a:p>
      </dgm:t>
    </dgm:pt>
    <dgm:pt modelId="{F1B04F2F-9CA2-46B7-960A-2E147FD6944C}" type="parTrans" cxnId="{403EF41E-3ABA-4F3F-96B5-3B98D720FF8D}">
      <dgm:prSet/>
      <dgm:spPr/>
      <dgm:t>
        <a:bodyPr/>
        <a:lstStyle/>
        <a:p>
          <a:endParaRPr lang="en-US"/>
        </a:p>
      </dgm:t>
    </dgm:pt>
    <dgm:pt modelId="{5016025F-B618-4ADB-BC9A-E60664E90480}" type="sibTrans" cxnId="{403EF41E-3ABA-4F3F-96B5-3B98D720FF8D}">
      <dgm:prSet/>
      <dgm:spPr/>
      <dgm:t>
        <a:bodyPr/>
        <a:lstStyle/>
        <a:p>
          <a:endParaRPr lang="en-US"/>
        </a:p>
      </dgm:t>
    </dgm:pt>
    <dgm:pt modelId="{156AA3F9-C983-4EBF-A53E-BA3486669A74}" type="asst">
      <dgm:prSet/>
      <dgm:spPr/>
      <dgm:t>
        <a:bodyPr/>
        <a:lstStyle/>
        <a:p>
          <a:endParaRPr lang="en-US"/>
        </a:p>
      </dgm:t>
    </dgm:pt>
    <dgm:pt modelId="{AB67C114-3C85-4B48-92B8-8CCA771D510E}" type="parTrans" cxnId="{2860BD30-B9BD-430C-8C06-8A863FCCC93A}">
      <dgm:prSet/>
      <dgm:spPr/>
      <dgm:t>
        <a:bodyPr/>
        <a:lstStyle/>
        <a:p>
          <a:endParaRPr lang="en-US"/>
        </a:p>
      </dgm:t>
    </dgm:pt>
    <dgm:pt modelId="{C765FB02-5E87-4774-87FB-8CEAFA4CED8A}" type="sibTrans" cxnId="{2860BD30-B9BD-430C-8C06-8A863FCCC93A}">
      <dgm:prSet/>
      <dgm:spPr/>
      <dgm:t>
        <a:bodyPr/>
        <a:lstStyle/>
        <a:p>
          <a:endParaRPr lang="en-US"/>
        </a:p>
      </dgm:t>
    </dgm:pt>
    <dgm:pt modelId="{937D746F-5FA5-4454-8ABF-74EC53FBA40E}" type="asst">
      <dgm:prSet/>
      <dgm:spPr/>
      <dgm:t>
        <a:bodyPr/>
        <a:lstStyle/>
        <a:p>
          <a:endParaRPr lang="en-US"/>
        </a:p>
      </dgm:t>
    </dgm:pt>
    <dgm:pt modelId="{1A283C46-AC2F-4FD7-8B5C-023C11A298FB}" type="parTrans" cxnId="{F47EAACC-9589-45DD-9E30-73FFD15AA139}">
      <dgm:prSet/>
      <dgm:spPr/>
      <dgm:t>
        <a:bodyPr/>
        <a:lstStyle/>
        <a:p>
          <a:endParaRPr lang="en-US"/>
        </a:p>
      </dgm:t>
    </dgm:pt>
    <dgm:pt modelId="{1F31DBD3-99FC-4B5F-B50B-B2D97911776A}" type="sibTrans" cxnId="{F47EAACC-9589-45DD-9E30-73FFD15AA139}">
      <dgm:prSet/>
      <dgm:spPr/>
      <dgm:t>
        <a:bodyPr/>
        <a:lstStyle/>
        <a:p>
          <a:endParaRPr lang="en-US"/>
        </a:p>
      </dgm:t>
    </dgm:pt>
    <dgm:pt modelId="{F46B25A1-0A4F-4E10-9D2F-1108D8C84838}" type="asst">
      <dgm:prSet/>
      <dgm:spPr/>
      <dgm:t>
        <a:bodyPr/>
        <a:lstStyle/>
        <a:p>
          <a:endParaRPr lang="en-US"/>
        </a:p>
      </dgm:t>
    </dgm:pt>
    <dgm:pt modelId="{891C0687-ECAE-412F-9126-969F2B89AD09}" type="parTrans" cxnId="{2A60716D-137A-4ABF-AF1C-04213D140AEE}">
      <dgm:prSet/>
      <dgm:spPr/>
      <dgm:t>
        <a:bodyPr/>
        <a:lstStyle/>
        <a:p>
          <a:endParaRPr lang="en-US"/>
        </a:p>
      </dgm:t>
    </dgm:pt>
    <dgm:pt modelId="{A829AF63-1DD9-4154-AB3D-7CBB86F3DDE9}" type="sibTrans" cxnId="{2A60716D-137A-4ABF-AF1C-04213D140AEE}">
      <dgm:prSet/>
      <dgm:spPr/>
      <dgm:t>
        <a:bodyPr/>
        <a:lstStyle/>
        <a:p>
          <a:endParaRPr lang="en-US"/>
        </a:p>
      </dgm:t>
    </dgm:pt>
    <dgm:pt modelId="{2AC25B1D-FCF3-4821-BE6E-92D846E89EFD}" type="asst">
      <dgm:prSet/>
      <dgm:spPr/>
      <dgm:t>
        <a:bodyPr/>
        <a:lstStyle/>
        <a:p>
          <a:endParaRPr lang="en-US"/>
        </a:p>
      </dgm:t>
    </dgm:pt>
    <dgm:pt modelId="{054B7BCB-F390-4F8F-A148-0F7E7B74EDA3}" type="parTrans" cxnId="{AF9FBF4A-B3D5-4117-BBEE-B98F34E5A179}">
      <dgm:prSet/>
      <dgm:spPr/>
      <dgm:t>
        <a:bodyPr/>
        <a:lstStyle/>
        <a:p>
          <a:endParaRPr lang="en-US"/>
        </a:p>
      </dgm:t>
    </dgm:pt>
    <dgm:pt modelId="{9D982E5F-0123-4B99-BCFD-BC8F7B162CB6}" type="sibTrans" cxnId="{AF9FBF4A-B3D5-4117-BBEE-B98F34E5A179}">
      <dgm:prSet/>
      <dgm:spPr/>
      <dgm:t>
        <a:bodyPr/>
        <a:lstStyle/>
        <a:p>
          <a:endParaRPr lang="en-US"/>
        </a:p>
      </dgm:t>
    </dgm:pt>
    <dgm:pt modelId="{47930823-B880-4F10-A4A0-03B7552FA3DD}" type="pres">
      <dgm:prSet presAssocID="{BEFF557D-7C1D-47C6-8432-5E2DE64E54A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BD9FB8E-E184-4215-BD70-210388ECCD22}" type="pres">
      <dgm:prSet presAssocID="{9C3DD027-AAD8-472D-936C-441EE9BCA331}" presName="hierRoot1" presStyleCnt="0">
        <dgm:presLayoutVars>
          <dgm:hierBranch val="init"/>
        </dgm:presLayoutVars>
      </dgm:prSet>
      <dgm:spPr/>
    </dgm:pt>
    <dgm:pt modelId="{7AA8E0FC-4FEA-495B-922B-49AAE7017DDD}" type="pres">
      <dgm:prSet presAssocID="{9C3DD027-AAD8-472D-936C-441EE9BCA331}" presName="rootComposite1" presStyleCnt="0"/>
      <dgm:spPr/>
    </dgm:pt>
    <dgm:pt modelId="{1AF3D82F-EE43-440D-BAE3-7018EE848EC5}" type="pres">
      <dgm:prSet presAssocID="{9C3DD027-AAD8-472D-936C-441EE9BCA331}" presName="rootText1" presStyleLbl="node0" presStyleIdx="0" presStyleCnt="1">
        <dgm:presLayoutVars>
          <dgm:chPref val="3"/>
        </dgm:presLayoutVars>
      </dgm:prSet>
      <dgm:spPr/>
    </dgm:pt>
    <dgm:pt modelId="{D89614CF-B0DC-497E-B0C5-4DC552A07C07}" type="pres">
      <dgm:prSet presAssocID="{9C3DD027-AAD8-472D-936C-441EE9BCA331}" presName="rootConnector1" presStyleLbl="node1" presStyleIdx="0" presStyleCnt="0"/>
      <dgm:spPr/>
    </dgm:pt>
    <dgm:pt modelId="{5110B58A-4AEE-4ACD-8B06-D83FB7D37B4E}" type="pres">
      <dgm:prSet presAssocID="{9C3DD027-AAD8-472D-936C-441EE9BCA331}" presName="hierChild2" presStyleCnt="0"/>
      <dgm:spPr/>
    </dgm:pt>
    <dgm:pt modelId="{B0FAFCB4-BF5E-44D6-9F7A-A0F2892D4A36}" type="pres">
      <dgm:prSet presAssocID="{9C3DD027-AAD8-472D-936C-441EE9BCA331}" presName="hierChild3" presStyleCnt="0"/>
      <dgm:spPr/>
    </dgm:pt>
    <dgm:pt modelId="{C9881671-2C67-4EA1-BD5B-EF0576E8FE03}" type="pres">
      <dgm:prSet presAssocID="{8D1A08D1-D421-4DA6-BCA6-0F97449080AB}" presName="Name111" presStyleLbl="parChTrans1D2" presStyleIdx="0" presStyleCnt="6"/>
      <dgm:spPr/>
    </dgm:pt>
    <dgm:pt modelId="{DB654805-1618-47C2-8535-19CF96D60A94}" type="pres">
      <dgm:prSet presAssocID="{E4581E50-D1C8-4D8B-B6CA-7144ED2C5500}" presName="hierRoot3" presStyleCnt="0">
        <dgm:presLayoutVars>
          <dgm:hierBranch val="init"/>
        </dgm:presLayoutVars>
      </dgm:prSet>
      <dgm:spPr/>
    </dgm:pt>
    <dgm:pt modelId="{5BB43BF2-3B4C-4168-80AE-9C073E2EB60C}" type="pres">
      <dgm:prSet presAssocID="{E4581E50-D1C8-4D8B-B6CA-7144ED2C5500}" presName="rootComposite3" presStyleCnt="0"/>
      <dgm:spPr/>
    </dgm:pt>
    <dgm:pt modelId="{2289270B-63BE-493C-AA93-AF715AB07F30}" type="pres">
      <dgm:prSet presAssocID="{E4581E50-D1C8-4D8B-B6CA-7144ED2C5500}" presName="rootText3" presStyleLbl="asst1" presStyleIdx="0" presStyleCnt="6">
        <dgm:presLayoutVars>
          <dgm:chPref val="3"/>
        </dgm:presLayoutVars>
      </dgm:prSet>
      <dgm:spPr/>
    </dgm:pt>
    <dgm:pt modelId="{811E5B93-B4F0-433C-911D-3DD152E74A50}" type="pres">
      <dgm:prSet presAssocID="{E4581E50-D1C8-4D8B-B6CA-7144ED2C5500}" presName="rootConnector3" presStyleLbl="asst1" presStyleIdx="0" presStyleCnt="6"/>
      <dgm:spPr/>
    </dgm:pt>
    <dgm:pt modelId="{2B9EAF80-2A98-4BC6-B657-342662A3FB47}" type="pres">
      <dgm:prSet presAssocID="{E4581E50-D1C8-4D8B-B6CA-7144ED2C5500}" presName="hierChild6" presStyleCnt="0"/>
      <dgm:spPr/>
    </dgm:pt>
    <dgm:pt modelId="{FBDFCC91-6A5F-4E41-9413-92AE45A365F2}" type="pres">
      <dgm:prSet presAssocID="{E4581E50-D1C8-4D8B-B6CA-7144ED2C5500}" presName="hierChild7" presStyleCnt="0"/>
      <dgm:spPr/>
    </dgm:pt>
    <dgm:pt modelId="{976DCB28-B10F-4D71-90A7-4A7BECCEDBDA}" type="pres">
      <dgm:prSet presAssocID="{F1B04F2F-9CA2-46B7-960A-2E147FD6944C}" presName="Name111" presStyleLbl="parChTrans1D2" presStyleIdx="1" presStyleCnt="6"/>
      <dgm:spPr/>
    </dgm:pt>
    <dgm:pt modelId="{B4B23F27-3256-49B3-8B85-7AD89025490D}" type="pres">
      <dgm:prSet presAssocID="{DCAB90E0-EF8C-4F1F-8CDE-A02BCD9A0293}" presName="hierRoot3" presStyleCnt="0">
        <dgm:presLayoutVars>
          <dgm:hierBranch val="init"/>
        </dgm:presLayoutVars>
      </dgm:prSet>
      <dgm:spPr/>
    </dgm:pt>
    <dgm:pt modelId="{90FA2A52-DE8B-4BDC-BE41-5FB4885B6BDB}" type="pres">
      <dgm:prSet presAssocID="{DCAB90E0-EF8C-4F1F-8CDE-A02BCD9A0293}" presName="rootComposite3" presStyleCnt="0"/>
      <dgm:spPr/>
    </dgm:pt>
    <dgm:pt modelId="{90D7D733-83A6-4D32-9EDA-EFFB693B67E4}" type="pres">
      <dgm:prSet presAssocID="{DCAB90E0-EF8C-4F1F-8CDE-A02BCD9A0293}" presName="rootText3" presStyleLbl="asst1" presStyleIdx="1" presStyleCnt="6">
        <dgm:presLayoutVars>
          <dgm:chPref val="3"/>
        </dgm:presLayoutVars>
      </dgm:prSet>
      <dgm:spPr/>
    </dgm:pt>
    <dgm:pt modelId="{CBE8D1FF-1AE5-4F4D-8F18-B3636FC06B71}" type="pres">
      <dgm:prSet presAssocID="{DCAB90E0-EF8C-4F1F-8CDE-A02BCD9A0293}" presName="rootConnector3" presStyleLbl="asst1" presStyleIdx="1" presStyleCnt="6"/>
      <dgm:spPr/>
    </dgm:pt>
    <dgm:pt modelId="{F6C8AC7C-D665-4B4A-8D79-390E7CF8AAC8}" type="pres">
      <dgm:prSet presAssocID="{DCAB90E0-EF8C-4F1F-8CDE-A02BCD9A0293}" presName="hierChild6" presStyleCnt="0"/>
      <dgm:spPr/>
    </dgm:pt>
    <dgm:pt modelId="{D8A89295-C4F9-4097-A680-840BE2CE715F}" type="pres">
      <dgm:prSet presAssocID="{DCAB90E0-EF8C-4F1F-8CDE-A02BCD9A0293}" presName="hierChild7" presStyleCnt="0"/>
      <dgm:spPr/>
    </dgm:pt>
    <dgm:pt modelId="{E7938F18-89AC-4D89-92FE-B8FDD79963DD}" type="pres">
      <dgm:prSet presAssocID="{AB67C114-3C85-4B48-92B8-8CCA771D510E}" presName="Name111" presStyleLbl="parChTrans1D2" presStyleIdx="2" presStyleCnt="6"/>
      <dgm:spPr/>
    </dgm:pt>
    <dgm:pt modelId="{AE0D7737-54C6-4C6D-8E16-12B3C5809869}" type="pres">
      <dgm:prSet presAssocID="{156AA3F9-C983-4EBF-A53E-BA3486669A74}" presName="hierRoot3" presStyleCnt="0">
        <dgm:presLayoutVars>
          <dgm:hierBranch val="init"/>
        </dgm:presLayoutVars>
      </dgm:prSet>
      <dgm:spPr/>
    </dgm:pt>
    <dgm:pt modelId="{24B04FC8-0B15-4DC5-AA75-3765A63C360B}" type="pres">
      <dgm:prSet presAssocID="{156AA3F9-C983-4EBF-A53E-BA3486669A74}" presName="rootComposite3" presStyleCnt="0"/>
      <dgm:spPr/>
    </dgm:pt>
    <dgm:pt modelId="{5A858FE1-CC51-4B9E-AF44-7EF5A6C98C0E}" type="pres">
      <dgm:prSet presAssocID="{156AA3F9-C983-4EBF-A53E-BA3486669A74}" presName="rootText3" presStyleLbl="asst1" presStyleIdx="2" presStyleCnt="6">
        <dgm:presLayoutVars>
          <dgm:chPref val="3"/>
        </dgm:presLayoutVars>
      </dgm:prSet>
      <dgm:spPr/>
    </dgm:pt>
    <dgm:pt modelId="{AA981CA2-CA09-44E9-95F0-8DF0920012DD}" type="pres">
      <dgm:prSet presAssocID="{156AA3F9-C983-4EBF-A53E-BA3486669A74}" presName="rootConnector3" presStyleLbl="asst1" presStyleIdx="2" presStyleCnt="6"/>
      <dgm:spPr/>
    </dgm:pt>
    <dgm:pt modelId="{FCB39EC0-7CF1-4F51-AFD5-726B1B3CD712}" type="pres">
      <dgm:prSet presAssocID="{156AA3F9-C983-4EBF-A53E-BA3486669A74}" presName="hierChild6" presStyleCnt="0"/>
      <dgm:spPr/>
    </dgm:pt>
    <dgm:pt modelId="{C52E63AB-8F8F-4AD3-AB15-C1322C52CA29}" type="pres">
      <dgm:prSet presAssocID="{156AA3F9-C983-4EBF-A53E-BA3486669A74}" presName="hierChild7" presStyleCnt="0"/>
      <dgm:spPr/>
    </dgm:pt>
    <dgm:pt modelId="{77BA9EE9-E9EA-4ECF-8510-D3C30A400E41}" type="pres">
      <dgm:prSet presAssocID="{1A283C46-AC2F-4FD7-8B5C-023C11A298FB}" presName="Name111" presStyleLbl="parChTrans1D2" presStyleIdx="3" presStyleCnt="6"/>
      <dgm:spPr/>
    </dgm:pt>
    <dgm:pt modelId="{4123C5BD-460F-4F17-8661-001097E1F7A5}" type="pres">
      <dgm:prSet presAssocID="{937D746F-5FA5-4454-8ABF-74EC53FBA40E}" presName="hierRoot3" presStyleCnt="0">
        <dgm:presLayoutVars>
          <dgm:hierBranch val="init"/>
        </dgm:presLayoutVars>
      </dgm:prSet>
      <dgm:spPr/>
    </dgm:pt>
    <dgm:pt modelId="{1A2F3328-1C57-4D67-A52B-A8EBD9B85EC5}" type="pres">
      <dgm:prSet presAssocID="{937D746F-5FA5-4454-8ABF-74EC53FBA40E}" presName="rootComposite3" presStyleCnt="0"/>
      <dgm:spPr/>
    </dgm:pt>
    <dgm:pt modelId="{5FEAAB23-13D9-456B-A678-A02FCB5A34FD}" type="pres">
      <dgm:prSet presAssocID="{937D746F-5FA5-4454-8ABF-74EC53FBA40E}" presName="rootText3" presStyleLbl="asst1" presStyleIdx="3" presStyleCnt="6">
        <dgm:presLayoutVars>
          <dgm:chPref val="3"/>
        </dgm:presLayoutVars>
      </dgm:prSet>
      <dgm:spPr/>
    </dgm:pt>
    <dgm:pt modelId="{40FC81A5-715A-4580-A883-01D1342528AB}" type="pres">
      <dgm:prSet presAssocID="{937D746F-5FA5-4454-8ABF-74EC53FBA40E}" presName="rootConnector3" presStyleLbl="asst1" presStyleIdx="3" presStyleCnt="6"/>
      <dgm:spPr/>
    </dgm:pt>
    <dgm:pt modelId="{B588D066-772D-4660-9E77-DBE1639D1E49}" type="pres">
      <dgm:prSet presAssocID="{937D746F-5FA5-4454-8ABF-74EC53FBA40E}" presName="hierChild6" presStyleCnt="0"/>
      <dgm:spPr/>
    </dgm:pt>
    <dgm:pt modelId="{8424B29D-AE69-43CF-81AB-9A11387EDCF8}" type="pres">
      <dgm:prSet presAssocID="{937D746F-5FA5-4454-8ABF-74EC53FBA40E}" presName="hierChild7" presStyleCnt="0"/>
      <dgm:spPr/>
    </dgm:pt>
    <dgm:pt modelId="{55225067-71BD-4FCD-A846-04B564D92582}" type="pres">
      <dgm:prSet presAssocID="{891C0687-ECAE-412F-9126-969F2B89AD09}" presName="Name111" presStyleLbl="parChTrans1D2" presStyleIdx="4" presStyleCnt="6"/>
      <dgm:spPr/>
    </dgm:pt>
    <dgm:pt modelId="{19B528C0-7883-4C85-B996-682E0017A47C}" type="pres">
      <dgm:prSet presAssocID="{F46B25A1-0A4F-4E10-9D2F-1108D8C84838}" presName="hierRoot3" presStyleCnt="0">
        <dgm:presLayoutVars>
          <dgm:hierBranch val="init"/>
        </dgm:presLayoutVars>
      </dgm:prSet>
      <dgm:spPr/>
    </dgm:pt>
    <dgm:pt modelId="{3E22FEC0-4095-4BF9-B7FD-64D2A28A903B}" type="pres">
      <dgm:prSet presAssocID="{F46B25A1-0A4F-4E10-9D2F-1108D8C84838}" presName="rootComposite3" presStyleCnt="0"/>
      <dgm:spPr/>
    </dgm:pt>
    <dgm:pt modelId="{937B82C9-F6E4-4997-836C-597370911B68}" type="pres">
      <dgm:prSet presAssocID="{F46B25A1-0A4F-4E10-9D2F-1108D8C84838}" presName="rootText3" presStyleLbl="asst1" presStyleIdx="4" presStyleCnt="6">
        <dgm:presLayoutVars>
          <dgm:chPref val="3"/>
        </dgm:presLayoutVars>
      </dgm:prSet>
      <dgm:spPr/>
    </dgm:pt>
    <dgm:pt modelId="{C4C8C179-3624-4791-AD4F-AB901242D181}" type="pres">
      <dgm:prSet presAssocID="{F46B25A1-0A4F-4E10-9D2F-1108D8C84838}" presName="rootConnector3" presStyleLbl="asst1" presStyleIdx="4" presStyleCnt="6"/>
      <dgm:spPr/>
    </dgm:pt>
    <dgm:pt modelId="{24D38623-DA7C-49C9-8685-F92C3B535B3C}" type="pres">
      <dgm:prSet presAssocID="{F46B25A1-0A4F-4E10-9D2F-1108D8C84838}" presName="hierChild6" presStyleCnt="0"/>
      <dgm:spPr/>
    </dgm:pt>
    <dgm:pt modelId="{61E3F3C0-AF0A-4D0F-8441-AF35D88CFFF4}" type="pres">
      <dgm:prSet presAssocID="{F46B25A1-0A4F-4E10-9D2F-1108D8C84838}" presName="hierChild7" presStyleCnt="0"/>
      <dgm:spPr/>
    </dgm:pt>
    <dgm:pt modelId="{F1A9E56D-62B9-4571-AE11-C718672CC17D}" type="pres">
      <dgm:prSet presAssocID="{054B7BCB-F390-4F8F-A148-0F7E7B74EDA3}" presName="Name111" presStyleLbl="parChTrans1D2" presStyleIdx="5" presStyleCnt="6"/>
      <dgm:spPr/>
    </dgm:pt>
    <dgm:pt modelId="{4F90E266-767C-4C4C-8781-026F5F121E1A}" type="pres">
      <dgm:prSet presAssocID="{2AC25B1D-FCF3-4821-BE6E-92D846E89EFD}" presName="hierRoot3" presStyleCnt="0">
        <dgm:presLayoutVars>
          <dgm:hierBranch val="init"/>
        </dgm:presLayoutVars>
      </dgm:prSet>
      <dgm:spPr/>
    </dgm:pt>
    <dgm:pt modelId="{CB3111CF-A3CA-42BB-A372-68D11037AA43}" type="pres">
      <dgm:prSet presAssocID="{2AC25B1D-FCF3-4821-BE6E-92D846E89EFD}" presName="rootComposite3" presStyleCnt="0"/>
      <dgm:spPr/>
    </dgm:pt>
    <dgm:pt modelId="{4C38F89C-B304-4B93-BA85-050652FA9A1C}" type="pres">
      <dgm:prSet presAssocID="{2AC25B1D-FCF3-4821-BE6E-92D846E89EFD}" presName="rootText3" presStyleLbl="asst1" presStyleIdx="5" presStyleCnt="6">
        <dgm:presLayoutVars>
          <dgm:chPref val="3"/>
        </dgm:presLayoutVars>
      </dgm:prSet>
      <dgm:spPr/>
    </dgm:pt>
    <dgm:pt modelId="{A383B896-FDFB-45A0-9D47-4D74A90482B1}" type="pres">
      <dgm:prSet presAssocID="{2AC25B1D-FCF3-4821-BE6E-92D846E89EFD}" presName="rootConnector3" presStyleLbl="asst1" presStyleIdx="5" presStyleCnt="6"/>
      <dgm:spPr/>
    </dgm:pt>
    <dgm:pt modelId="{699F7B26-BC9B-457B-95D7-512592F71A44}" type="pres">
      <dgm:prSet presAssocID="{2AC25B1D-FCF3-4821-BE6E-92D846E89EFD}" presName="hierChild6" presStyleCnt="0"/>
      <dgm:spPr/>
    </dgm:pt>
    <dgm:pt modelId="{489753BD-CCD1-47D9-937E-22742F5488CA}" type="pres">
      <dgm:prSet presAssocID="{2AC25B1D-FCF3-4821-BE6E-92D846E89EFD}" presName="hierChild7" presStyleCnt="0"/>
      <dgm:spPr/>
    </dgm:pt>
  </dgm:ptLst>
  <dgm:cxnLst>
    <dgm:cxn modelId="{5C453104-7531-4720-AA63-EAB7BEDF09A9}" type="presOf" srcId="{DCAB90E0-EF8C-4F1F-8CDE-A02BCD9A0293}" destId="{90D7D733-83A6-4D32-9EDA-EFFB693B67E4}" srcOrd="0" destOrd="0" presId="urn:microsoft.com/office/officeart/2005/8/layout/orgChart1"/>
    <dgm:cxn modelId="{053C8708-B185-4D78-921C-09178A948C1E}" type="presOf" srcId="{9C3DD027-AAD8-472D-936C-441EE9BCA331}" destId="{1AF3D82F-EE43-440D-BAE3-7018EE848EC5}" srcOrd="0" destOrd="0" presId="urn:microsoft.com/office/officeart/2005/8/layout/orgChart1"/>
    <dgm:cxn modelId="{534C2B17-50EF-40DF-946E-36D7A84ED189}" type="presOf" srcId="{2AC25B1D-FCF3-4821-BE6E-92D846E89EFD}" destId="{4C38F89C-B304-4B93-BA85-050652FA9A1C}" srcOrd="0" destOrd="0" presId="urn:microsoft.com/office/officeart/2005/8/layout/orgChart1"/>
    <dgm:cxn modelId="{B472161B-6FBB-49AE-BEC7-64CEF5F44660}" type="presOf" srcId="{156AA3F9-C983-4EBF-A53E-BA3486669A74}" destId="{AA981CA2-CA09-44E9-95F0-8DF0920012DD}" srcOrd="1" destOrd="0" presId="urn:microsoft.com/office/officeart/2005/8/layout/orgChart1"/>
    <dgm:cxn modelId="{34A53B1D-DB64-4AF3-94E1-12A4E7FC75E2}" type="presOf" srcId="{1A283C46-AC2F-4FD7-8B5C-023C11A298FB}" destId="{77BA9EE9-E9EA-4ECF-8510-D3C30A400E41}" srcOrd="0" destOrd="0" presId="urn:microsoft.com/office/officeart/2005/8/layout/orgChart1"/>
    <dgm:cxn modelId="{403EF41E-3ABA-4F3F-96B5-3B98D720FF8D}" srcId="{9C3DD027-AAD8-472D-936C-441EE9BCA331}" destId="{DCAB90E0-EF8C-4F1F-8CDE-A02BCD9A0293}" srcOrd="1" destOrd="0" parTransId="{F1B04F2F-9CA2-46B7-960A-2E147FD6944C}" sibTransId="{5016025F-B618-4ADB-BC9A-E60664E90480}"/>
    <dgm:cxn modelId="{56D3A329-4F2B-40FB-A5C1-F850B57B5264}" type="presOf" srcId="{AB67C114-3C85-4B48-92B8-8CCA771D510E}" destId="{E7938F18-89AC-4D89-92FE-B8FDD79963DD}" srcOrd="0" destOrd="0" presId="urn:microsoft.com/office/officeart/2005/8/layout/orgChart1"/>
    <dgm:cxn modelId="{2860BD30-B9BD-430C-8C06-8A863FCCC93A}" srcId="{9C3DD027-AAD8-472D-936C-441EE9BCA331}" destId="{156AA3F9-C983-4EBF-A53E-BA3486669A74}" srcOrd="2" destOrd="0" parTransId="{AB67C114-3C85-4B48-92B8-8CCA771D510E}" sibTransId="{C765FB02-5E87-4774-87FB-8CEAFA4CED8A}"/>
    <dgm:cxn modelId="{63BD445D-8A1F-4A01-818E-711F6FA2B3C1}" type="presOf" srcId="{054B7BCB-F390-4F8F-A148-0F7E7B74EDA3}" destId="{F1A9E56D-62B9-4571-AE11-C718672CC17D}" srcOrd="0" destOrd="0" presId="urn:microsoft.com/office/officeart/2005/8/layout/orgChart1"/>
    <dgm:cxn modelId="{18CAA45D-AB1D-4A77-84B9-8FB49E5CD6E6}" type="presOf" srcId="{8D1A08D1-D421-4DA6-BCA6-0F97449080AB}" destId="{C9881671-2C67-4EA1-BD5B-EF0576E8FE03}" srcOrd="0" destOrd="0" presId="urn:microsoft.com/office/officeart/2005/8/layout/orgChart1"/>
    <dgm:cxn modelId="{4E09215F-C686-4993-9D61-B054268EBCFA}" type="presOf" srcId="{F1B04F2F-9CA2-46B7-960A-2E147FD6944C}" destId="{976DCB28-B10F-4D71-90A7-4A7BECCEDBDA}" srcOrd="0" destOrd="0" presId="urn:microsoft.com/office/officeart/2005/8/layout/orgChart1"/>
    <dgm:cxn modelId="{A209C746-58BB-4309-821D-3F9B857E196A}" type="presOf" srcId="{E4581E50-D1C8-4D8B-B6CA-7144ED2C5500}" destId="{2289270B-63BE-493C-AA93-AF715AB07F30}" srcOrd="0" destOrd="0" presId="urn:microsoft.com/office/officeart/2005/8/layout/orgChart1"/>
    <dgm:cxn modelId="{66E52F68-C264-4DEF-B4F0-2CED04FE2C4D}" type="presOf" srcId="{DCAB90E0-EF8C-4F1F-8CDE-A02BCD9A0293}" destId="{CBE8D1FF-1AE5-4F4D-8F18-B3636FC06B71}" srcOrd="1" destOrd="0" presId="urn:microsoft.com/office/officeart/2005/8/layout/orgChart1"/>
    <dgm:cxn modelId="{AF9FBF4A-B3D5-4117-BBEE-B98F34E5A179}" srcId="{9C3DD027-AAD8-472D-936C-441EE9BCA331}" destId="{2AC25B1D-FCF3-4821-BE6E-92D846E89EFD}" srcOrd="5" destOrd="0" parTransId="{054B7BCB-F390-4F8F-A148-0F7E7B74EDA3}" sibTransId="{9D982E5F-0123-4B99-BCFD-BC8F7B162CB6}"/>
    <dgm:cxn modelId="{2A60716D-137A-4ABF-AF1C-04213D140AEE}" srcId="{9C3DD027-AAD8-472D-936C-441EE9BCA331}" destId="{F46B25A1-0A4F-4E10-9D2F-1108D8C84838}" srcOrd="4" destOrd="0" parTransId="{891C0687-ECAE-412F-9126-969F2B89AD09}" sibTransId="{A829AF63-1DD9-4154-AB3D-7CBB86F3DDE9}"/>
    <dgm:cxn modelId="{08AA1D6E-E949-4A28-A30A-4B422F037E14}" type="presOf" srcId="{F46B25A1-0A4F-4E10-9D2F-1108D8C84838}" destId="{C4C8C179-3624-4791-AD4F-AB901242D181}" srcOrd="1" destOrd="0" presId="urn:microsoft.com/office/officeart/2005/8/layout/orgChart1"/>
    <dgm:cxn modelId="{AA166A51-C035-495F-8320-C8E0B0762847}" type="presOf" srcId="{F46B25A1-0A4F-4E10-9D2F-1108D8C84838}" destId="{937B82C9-F6E4-4997-836C-597370911B68}" srcOrd="0" destOrd="0" presId="urn:microsoft.com/office/officeart/2005/8/layout/orgChart1"/>
    <dgm:cxn modelId="{E6F2CA58-4EFF-4D9C-B9AB-5510BDE3B4F1}" srcId="{9C3DD027-AAD8-472D-936C-441EE9BCA331}" destId="{E4581E50-D1C8-4D8B-B6CA-7144ED2C5500}" srcOrd="0" destOrd="0" parTransId="{8D1A08D1-D421-4DA6-BCA6-0F97449080AB}" sibTransId="{D1B6E67D-E78C-4B9B-91B6-EB1C37D0ED65}"/>
    <dgm:cxn modelId="{289FB67B-96CB-4DF0-87FE-A3BD013E4BB9}" type="presOf" srcId="{891C0687-ECAE-412F-9126-969F2B89AD09}" destId="{55225067-71BD-4FCD-A846-04B564D92582}" srcOrd="0" destOrd="0" presId="urn:microsoft.com/office/officeart/2005/8/layout/orgChart1"/>
    <dgm:cxn modelId="{E9220192-77EB-4ED2-8557-3BB9755861DC}" type="presOf" srcId="{BEFF557D-7C1D-47C6-8432-5E2DE64E54AF}" destId="{47930823-B880-4F10-A4A0-03B7552FA3DD}" srcOrd="0" destOrd="0" presId="urn:microsoft.com/office/officeart/2005/8/layout/orgChart1"/>
    <dgm:cxn modelId="{C6E1799C-CFFD-4F5C-99C7-9D823E215D33}" type="presOf" srcId="{2AC25B1D-FCF3-4821-BE6E-92D846E89EFD}" destId="{A383B896-FDFB-45A0-9D47-4D74A90482B1}" srcOrd="1" destOrd="0" presId="urn:microsoft.com/office/officeart/2005/8/layout/orgChart1"/>
    <dgm:cxn modelId="{E48E0FA4-F7CF-43B5-97BD-D1CDED498A8D}" srcId="{BEFF557D-7C1D-47C6-8432-5E2DE64E54AF}" destId="{9C3DD027-AAD8-472D-936C-441EE9BCA331}" srcOrd="0" destOrd="0" parTransId="{1812EDC1-1F87-4EA1-A390-20C7F26CD782}" sibTransId="{666B9F96-F802-4A28-8677-96613ECC2394}"/>
    <dgm:cxn modelId="{5FA4CBB6-E3D3-4EB9-B918-9C3EC29288C2}" type="presOf" srcId="{937D746F-5FA5-4454-8ABF-74EC53FBA40E}" destId="{5FEAAB23-13D9-456B-A678-A02FCB5A34FD}" srcOrd="0" destOrd="0" presId="urn:microsoft.com/office/officeart/2005/8/layout/orgChart1"/>
    <dgm:cxn modelId="{FF0E50B9-742E-4F18-87B7-327D2D3EF835}" type="presOf" srcId="{9C3DD027-AAD8-472D-936C-441EE9BCA331}" destId="{D89614CF-B0DC-497E-B0C5-4DC552A07C07}" srcOrd="1" destOrd="0" presId="urn:microsoft.com/office/officeart/2005/8/layout/orgChart1"/>
    <dgm:cxn modelId="{F47EAACC-9589-45DD-9E30-73FFD15AA139}" srcId="{9C3DD027-AAD8-472D-936C-441EE9BCA331}" destId="{937D746F-5FA5-4454-8ABF-74EC53FBA40E}" srcOrd="3" destOrd="0" parTransId="{1A283C46-AC2F-4FD7-8B5C-023C11A298FB}" sibTransId="{1F31DBD3-99FC-4B5F-B50B-B2D97911776A}"/>
    <dgm:cxn modelId="{6F6F5CCD-8377-4BAF-9E7B-28D58B9E3E43}" type="presOf" srcId="{937D746F-5FA5-4454-8ABF-74EC53FBA40E}" destId="{40FC81A5-715A-4580-A883-01D1342528AB}" srcOrd="1" destOrd="0" presId="urn:microsoft.com/office/officeart/2005/8/layout/orgChart1"/>
    <dgm:cxn modelId="{69AC8FE6-0B99-4C6E-B518-032E9BF2E7EB}" type="presOf" srcId="{E4581E50-D1C8-4D8B-B6CA-7144ED2C5500}" destId="{811E5B93-B4F0-433C-911D-3DD152E74A50}" srcOrd="1" destOrd="0" presId="urn:microsoft.com/office/officeart/2005/8/layout/orgChart1"/>
    <dgm:cxn modelId="{C1CCD3EF-4B85-4965-8D32-041C860812DB}" type="presOf" srcId="{156AA3F9-C983-4EBF-A53E-BA3486669A74}" destId="{5A858FE1-CC51-4B9E-AF44-7EF5A6C98C0E}" srcOrd="0" destOrd="0" presId="urn:microsoft.com/office/officeart/2005/8/layout/orgChart1"/>
    <dgm:cxn modelId="{652C50D1-71C8-48D5-9FC3-2E9960C8B75B}" type="presParOf" srcId="{47930823-B880-4F10-A4A0-03B7552FA3DD}" destId="{6BD9FB8E-E184-4215-BD70-210388ECCD22}" srcOrd="0" destOrd="0" presId="urn:microsoft.com/office/officeart/2005/8/layout/orgChart1"/>
    <dgm:cxn modelId="{82E73E02-3BAE-46FF-A388-BF968CA570D9}" type="presParOf" srcId="{6BD9FB8E-E184-4215-BD70-210388ECCD22}" destId="{7AA8E0FC-4FEA-495B-922B-49AAE7017DDD}" srcOrd="0" destOrd="0" presId="urn:microsoft.com/office/officeart/2005/8/layout/orgChart1"/>
    <dgm:cxn modelId="{227A9FCE-9637-47B2-8F6A-F7F3F9ECF6C7}" type="presParOf" srcId="{7AA8E0FC-4FEA-495B-922B-49AAE7017DDD}" destId="{1AF3D82F-EE43-440D-BAE3-7018EE848EC5}" srcOrd="0" destOrd="0" presId="urn:microsoft.com/office/officeart/2005/8/layout/orgChart1"/>
    <dgm:cxn modelId="{5437D45F-1910-43E2-8E8A-5572F54FD263}" type="presParOf" srcId="{7AA8E0FC-4FEA-495B-922B-49AAE7017DDD}" destId="{D89614CF-B0DC-497E-B0C5-4DC552A07C07}" srcOrd="1" destOrd="0" presId="urn:microsoft.com/office/officeart/2005/8/layout/orgChart1"/>
    <dgm:cxn modelId="{44059C80-A31D-465E-A5D2-A2466D1F4758}" type="presParOf" srcId="{6BD9FB8E-E184-4215-BD70-210388ECCD22}" destId="{5110B58A-4AEE-4ACD-8B06-D83FB7D37B4E}" srcOrd="1" destOrd="0" presId="urn:microsoft.com/office/officeart/2005/8/layout/orgChart1"/>
    <dgm:cxn modelId="{AB22021D-F024-46B3-8BF6-B7AFEF86FAB1}" type="presParOf" srcId="{6BD9FB8E-E184-4215-BD70-210388ECCD22}" destId="{B0FAFCB4-BF5E-44D6-9F7A-A0F2892D4A36}" srcOrd="2" destOrd="0" presId="urn:microsoft.com/office/officeart/2005/8/layout/orgChart1"/>
    <dgm:cxn modelId="{B35B9C16-A1A8-4248-828B-E5E4421285C7}" type="presParOf" srcId="{B0FAFCB4-BF5E-44D6-9F7A-A0F2892D4A36}" destId="{C9881671-2C67-4EA1-BD5B-EF0576E8FE03}" srcOrd="0" destOrd="0" presId="urn:microsoft.com/office/officeart/2005/8/layout/orgChart1"/>
    <dgm:cxn modelId="{B4534248-8D09-4110-98A2-4FC018DB3011}" type="presParOf" srcId="{B0FAFCB4-BF5E-44D6-9F7A-A0F2892D4A36}" destId="{DB654805-1618-47C2-8535-19CF96D60A94}" srcOrd="1" destOrd="0" presId="urn:microsoft.com/office/officeart/2005/8/layout/orgChart1"/>
    <dgm:cxn modelId="{20520DC4-7D5C-4A76-8652-EF2A94A2BA63}" type="presParOf" srcId="{DB654805-1618-47C2-8535-19CF96D60A94}" destId="{5BB43BF2-3B4C-4168-80AE-9C073E2EB60C}" srcOrd="0" destOrd="0" presId="urn:microsoft.com/office/officeart/2005/8/layout/orgChart1"/>
    <dgm:cxn modelId="{B67B9C70-ABAB-4019-B2B3-5592C8BE2CF1}" type="presParOf" srcId="{5BB43BF2-3B4C-4168-80AE-9C073E2EB60C}" destId="{2289270B-63BE-493C-AA93-AF715AB07F30}" srcOrd="0" destOrd="0" presId="urn:microsoft.com/office/officeart/2005/8/layout/orgChart1"/>
    <dgm:cxn modelId="{999EF70F-79AA-48EA-9DFC-5B0791898C5E}" type="presParOf" srcId="{5BB43BF2-3B4C-4168-80AE-9C073E2EB60C}" destId="{811E5B93-B4F0-433C-911D-3DD152E74A50}" srcOrd="1" destOrd="0" presId="urn:microsoft.com/office/officeart/2005/8/layout/orgChart1"/>
    <dgm:cxn modelId="{35547D59-432A-48E1-B92B-A0654965DCD6}" type="presParOf" srcId="{DB654805-1618-47C2-8535-19CF96D60A94}" destId="{2B9EAF80-2A98-4BC6-B657-342662A3FB47}" srcOrd="1" destOrd="0" presId="urn:microsoft.com/office/officeart/2005/8/layout/orgChart1"/>
    <dgm:cxn modelId="{92E26002-28C6-4767-9205-CD303A7FCB82}" type="presParOf" srcId="{DB654805-1618-47C2-8535-19CF96D60A94}" destId="{FBDFCC91-6A5F-4E41-9413-92AE45A365F2}" srcOrd="2" destOrd="0" presId="urn:microsoft.com/office/officeart/2005/8/layout/orgChart1"/>
    <dgm:cxn modelId="{B79581AE-0004-425E-93CE-7D8B92AF3762}" type="presParOf" srcId="{B0FAFCB4-BF5E-44D6-9F7A-A0F2892D4A36}" destId="{976DCB28-B10F-4D71-90A7-4A7BECCEDBDA}" srcOrd="2" destOrd="0" presId="urn:microsoft.com/office/officeart/2005/8/layout/orgChart1"/>
    <dgm:cxn modelId="{B8C0A80E-81D0-4081-8F5A-2EC1998A7A7B}" type="presParOf" srcId="{B0FAFCB4-BF5E-44D6-9F7A-A0F2892D4A36}" destId="{B4B23F27-3256-49B3-8B85-7AD89025490D}" srcOrd="3" destOrd="0" presId="urn:microsoft.com/office/officeart/2005/8/layout/orgChart1"/>
    <dgm:cxn modelId="{42259CF9-4FB1-4DFD-AA7C-4FE3BCDEBFB8}" type="presParOf" srcId="{B4B23F27-3256-49B3-8B85-7AD89025490D}" destId="{90FA2A52-DE8B-4BDC-BE41-5FB4885B6BDB}" srcOrd="0" destOrd="0" presId="urn:microsoft.com/office/officeart/2005/8/layout/orgChart1"/>
    <dgm:cxn modelId="{B4EA958D-8D9D-453F-AA09-B6E64FD0661C}" type="presParOf" srcId="{90FA2A52-DE8B-4BDC-BE41-5FB4885B6BDB}" destId="{90D7D733-83A6-4D32-9EDA-EFFB693B67E4}" srcOrd="0" destOrd="0" presId="urn:microsoft.com/office/officeart/2005/8/layout/orgChart1"/>
    <dgm:cxn modelId="{9C5419A5-6B4F-4BDB-B5AB-917A94E09A75}" type="presParOf" srcId="{90FA2A52-DE8B-4BDC-BE41-5FB4885B6BDB}" destId="{CBE8D1FF-1AE5-4F4D-8F18-B3636FC06B71}" srcOrd="1" destOrd="0" presId="urn:microsoft.com/office/officeart/2005/8/layout/orgChart1"/>
    <dgm:cxn modelId="{F64E39F4-90AC-4204-A66B-144C789A5BF6}" type="presParOf" srcId="{B4B23F27-3256-49B3-8B85-7AD89025490D}" destId="{F6C8AC7C-D665-4B4A-8D79-390E7CF8AAC8}" srcOrd="1" destOrd="0" presId="urn:microsoft.com/office/officeart/2005/8/layout/orgChart1"/>
    <dgm:cxn modelId="{66C85C2F-E30E-4385-A20E-93B2758A704A}" type="presParOf" srcId="{B4B23F27-3256-49B3-8B85-7AD89025490D}" destId="{D8A89295-C4F9-4097-A680-840BE2CE715F}" srcOrd="2" destOrd="0" presId="urn:microsoft.com/office/officeart/2005/8/layout/orgChart1"/>
    <dgm:cxn modelId="{49FFF094-DA84-4622-AB63-59B1A9B006FD}" type="presParOf" srcId="{B0FAFCB4-BF5E-44D6-9F7A-A0F2892D4A36}" destId="{E7938F18-89AC-4D89-92FE-B8FDD79963DD}" srcOrd="4" destOrd="0" presId="urn:microsoft.com/office/officeart/2005/8/layout/orgChart1"/>
    <dgm:cxn modelId="{12E7C3AF-CD21-43DB-BBCF-5F3B09358943}" type="presParOf" srcId="{B0FAFCB4-BF5E-44D6-9F7A-A0F2892D4A36}" destId="{AE0D7737-54C6-4C6D-8E16-12B3C5809869}" srcOrd="5" destOrd="0" presId="urn:microsoft.com/office/officeart/2005/8/layout/orgChart1"/>
    <dgm:cxn modelId="{B46C5716-0A0F-4D3F-B6C8-241F6C5486A5}" type="presParOf" srcId="{AE0D7737-54C6-4C6D-8E16-12B3C5809869}" destId="{24B04FC8-0B15-4DC5-AA75-3765A63C360B}" srcOrd="0" destOrd="0" presId="urn:microsoft.com/office/officeart/2005/8/layout/orgChart1"/>
    <dgm:cxn modelId="{81C70F9F-1499-48A2-ACB4-7453DE1AD72E}" type="presParOf" srcId="{24B04FC8-0B15-4DC5-AA75-3765A63C360B}" destId="{5A858FE1-CC51-4B9E-AF44-7EF5A6C98C0E}" srcOrd="0" destOrd="0" presId="urn:microsoft.com/office/officeart/2005/8/layout/orgChart1"/>
    <dgm:cxn modelId="{29A560E8-AEB4-4EAB-ADFC-4398BF1D7B06}" type="presParOf" srcId="{24B04FC8-0B15-4DC5-AA75-3765A63C360B}" destId="{AA981CA2-CA09-44E9-95F0-8DF0920012DD}" srcOrd="1" destOrd="0" presId="urn:microsoft.com/office/officeart/2005/8/layout/orgChart1"/>
    <dgm:cxn modelId="{281FA5CA-5126-46E8-8C4B-5C48AFAB60D1}" type="presParOf" srcId="{AE0D7737-54C6-4C6D-8E16-12B3C5809869}" destId="{FCB39EC0-7CF1-4F51-AFD5-726B1B3CD712}" srcOrd="1" destOrd="0" presId="urn:microsoft.com/office/officeart/2005/8/layout/orgChart1"/>
    <dgm:cxn modelId="{5546951C-8B67-4C6B-81E1-A48CAB6871E5}" type="presParOf" srcId="{AE0D7737-54C6-4C6D-8E16-12B3C5809869}" destId="{C52E63AB-8F8F-4AD3-AB15-C1322C52CA29}" srcOrd="2" destOrd="0" presId="urn:microsoft.com/office/officeart/2005/8/layout/orgChart1"/>
    <dgm:cxn modelId="{AE4A2D2F-B657-4E75-B319-9D23A1CBB250}" type="presParOf" srcId="{B0FAFCB4-BF5E-44D6-9F7A-A0F2892D4A36}" destId="{77BA9EE9-E9EA-4ECF-8510-D3C30A400E41}" srcOrd="6" destOrd="0" presId="urn:microsoft.com/office/officeart/2005/8/layout/orgChart1"/>
    <dgm:cxn modelId="{0C23C433-2333-47E7-859D-2409DC889538}" type="presParOf" srcId="{B0FAFCB4-BF5E-44D6-9F7A-A0F2892D4A36}" destId="{4123C5BD-460F-4F17-8661-001097E1F7A5}" srcOrd="7" destOrd="0" presId="urn:microsoft.com/office/officeart/2005/8/layout/orgChart1"/>
    <dgm:cxn modelId="{40111D82-4D3A-4F1C-A9F2-2990A2B8656A}" type="presParOf" srcId="{4123C5BD-460F-4F17-8661-001097E1F7A5}" destId="{1A2F3328-1C57-4D67-A52B-A8EBD9B85EC5}" srcOrd="0" destOrd="0" presId="urn:microsoft.com/office/officeart/2005/8/layout/orgChart1"/>
    <dgm:cxn modelId="{07D9E464-B958-41BF-BBD7-44F76C1771F7}" type="presParOf" srcId="{1A2F3328-1C57-4D67-A52B-A8EBD9B85EC5}" destId="{5FEAAB23-13D9-456B-A678-A02FCB5A34FD}" srcOrd="0" destOrd="0" presId="urn:microsoft.com/office/officeart/2005/8/layout/orgChart1"/>
    <dgm:cxn modelId="{6591D11F-E343-4D92-B0D2-D28EBA536DD5}" type="presParOf" srcId="{1A2F3328-1C57-4D67-A52B-A8EBD9B85EC5}" destId="{40FC81A5-715A-4580-A883-01D1342528AB}" srcOrd="1" destOrd="0" presId="urn:microsoft.com/office/officeart/2005/8/layout/orgChart1"/>
    <dgm:cxn modelId="{D4A64FFB-ABDF-410F-92C1-270CF1C28A4F}" type="presParOf" srcId="{4123C5BD-460F-4F17-8661-001097E1F7A5}" destId="{B588D066-772D-4660-9E77-DBE1639D1E49}" srcOrd="1" destOrd="0" presId="urn:microsoft.com/office/officeart/2005/8/layout/orgChart1"/>
    <dgm:cxn modelId="{47D6327A-1712-4CE9-B04A-A335B0A450E0}" type="presParOf" srcId="{4123C5BD-460F-4F17-8661-001097E1F7A5}" destId="{8424B29D-AE69-43CF-81AB-9A11387EDCF8}" srcOrd="2" destOrd="0" presId="urn:microsoft.com/office/officeart/2005/8/layout/orgChart1"/>
    <dgm:cxn modelId="{1329FC38-4F15-4805-906F-7DB2431D9436}" type="presParOf" srcId="{B0FAFCB4-BF5E-44D6-9F7A-A0F2892D4A36}" destId="{55225067-71BD-4FCD-A846-04B564D92582}" srcOrd="8" destOrd="0" presId="urn:microsoft.com/office/officeart/2005/8/layout/orgChart1"/>
    <dgm:cxn modelId="{BB7231BC-FE22-4E5E-B787-607195028B32}" type="presParOf" srcId="{B0FAFCB4-BF5E-44D6-9F7A-A0F2892D4A36}" destId="{19B528C0-7883-4C85-B996-682E0017A47C}" srcOrd="9" destOrd="0" presId="urn:microsoft.com/office/officeart/2005/8/layout/orgChart1"/>
    <dgm:cxn modelId="{91DDCB47-93E8-4D68-9877-A41927884E91}" type="presParOf" srcId="{19B528C0-7883-4C85-B996-682E0017A47C}" destId="{3E22FEC0-4095-4BF9-B7FD-64D2A28A903B}" srcOrd="0" destOrd="0" presId="urn:microsoft.com/office/officeart/2005/8/layout/orgChart1"/>
    <dgm:cxn modelId="{200F76CB-25FC-4C3E-AC93-8451A0AF23BF}" type="presParOf" srcId="{3E22FEC0-4095-4BF9-B7FD-64D2A28A903B}" destId="{937B82C9-F6E4-4997-836C-597370911B68}" srcOrd="0" destOrd="0" presId="urn:microsoft.com/office/officeart/2005/8/layout/orgChart1"/>
    <dgm:cxn modelId="{4DD95E9C-29FA-4B2D-90C2-68111D7D29FE}" type="presParOf" srcId="{3E22FEC0-4095-4BF9-B7FD-64D2A28A903B}" destId="{C4C8C179-3624-4791-AD4F-AB901242D181}" srcOrd="1" destOrd="0" presId="urn:microsoft.com/office/officeart/2005/8/layout/orgChart1"/>
    <dgm:cxn modelId="{4FF6BF70-C9FB-4C3B-A8E6-089F7AF1D618}" type="presParOf" srcId="{19B528C0-7883-4C85-B996-682E0017A47C}" destId="{24D38623-DA7C-49C9-8685-F92C3B535B3C}" srcOrd="1" destOrd="0" presId="urn:microsoft.com/office/officeart/2005/8/layout/orgChart1"/>
    <dgm:cxn modelId="{C12A8057-85FC-488B-83C8-081F42640C39}" type="presParOf" srcId="{19B528C0-7883-4C85-B996-682E0017A47C}" destId="{61E3F3C0-AF0A-4D0F-8441-AF35D88CFFF4}" srcOrd="2" destOrd="0" presId="urn:microsoft.com/office/officeart/2005/8/layout/orgChart1"/>
    <dgm:cxn modelId="{966907AA-3799-4D7D-BC92-7BD206091CAA}" type="presParOf" srcId="{B0FAFCB4-BF5E-44D6-9F7A-A0F2892D4A36}" destId="{F1A9E56D-62B9-4571-AE11-C718672CC17D}" srcOrd="10" destOrd="0" presId="urn:microsoft.com/office/officeart/2005/8/layout/orgChart1"/>
    <dgm:cxn modelId="{728B5FA7-A0BA-4EEF-AE78-E4890947B4E3}" type="presParOf" srcId="{B0FAFCB4-BF5E-44D6-9F7A-A0F2892D4A36}" destId="{4F90E266-767C-4C4C-8781-026F5F121E1A}" srcOrd="11" destOrd="0" presId="urn:microsoft.com/office/officeart/2005/8/layout/orgChart1"/>
    <dgm:cxn modelId="{E8293871-4941-4B2E-9DF2-8B0333EE6A86}" type="presParOf" srcId="{4F90E266-767C-4C4C-8781-026F5F121E1A}" destId="{CB3111CF-A3CA-42BB-A372-68D11037AA43}" srcOrd="0" destOrd="0" presId="urn:microsoft.com/office/officeart/2005/8/layout/orgChart1"/>
    <dgm:cxn modelId="{6E23572E-8BED-4C61-85D2-1C4A6954B697}" type="presParOf" srcId="{CB3111CF-A3CA-42BB-A372-68D11037AA43}" destId="{4C38F89C-B304-4B93-BA85-050652FA9A1C}" srcOrd="0" destOrd="0" presId="urn:microsoft.com/office/officeart/2005/8/layout/orgChart1"/>
    <dgm:cxn modelId="{A00B51FB-A861-4D7E-B82F-942266C0A84C}" type="presParOf" srcId="{CB3111CF-A3CA-42BB-A372-68D11037AA43}" destId="{A383B896-FDFB-45A0-9D47-4D74A90482B1}" srcOrd="1" destOrd="0" presId="urn:microsoft.com/office/officeart/2005/8/layout/orgChart1"/>
    <dgm:cxn modelId="{FF3F39FD-33A3-4F90-A502-0AB4D656FAFF}" type="presParOf" srcId="{4F90E266-767C-4C4C-8781-026F5F121E1A}" destId="{699F7B26-BC9B-457B-95D7-512592F71A44}" srcOrd="1" destOrd="0" presId="urn:microsoft.com/office/officeart/2005/8/layout/orgChart1"/>
    <dgm:cxn modelId="{79280D7A-445E-4148-AF98-D650B5B3B53F}" type="presParOf" srcId="{4F90E266-767C-4C4C-8781-026F5F121E1A}" destId="{489753BD-CCD1-47D9-937E-22742F5488C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DBB87D-F0D6-4C51-BEA6-B78317A562B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D8331B-A502-44E8-B5CD-F6F7C64F4DFF}">
      <dgm:prSet phldrT="[Text]"/>
      <dgm:spPr/>
      <dgm:t>
        <a:bodyPr/>
        <a:lstStyle/>
        <a:p>
          <a:r>
            <a:rPr lang="en-US" dirty="0"/>
            <a:t>Resident </a:t>
          </a:r>
        </a:p>
        <a:p>
          <a:r>
            <a:rPr lang="en-US" dirty="0"/>
            <a:t>Manager</a:t>
          </a:r>
        </a:p>
      </dgm:t>
    </dgm:pt>
    <dgm:pt modelId="{37539440-F080-45DB-B16F-8642263BFD02}" type="parTrans" cxnId="{558260BF-6A77-4E0F-B423-9D40C7CE2CB7}">
      <dgm:prSet/>
      <dgm:spPr/>
      <dgm:t>
        <a:bodyPr/>
        <a:lstStyle/>
        <a:p>
          <a:endParaRPr lang="en-US"/>
        </a:p>
      </dgm:t>
    </dgm:pt>
    <dgm:pt modelId="{07944EE6-7F99-4C8E-A8B9-2730FC877F99}" type="sibTrans" cxnId="{558260BF-6A77-4E0F-B423-9D40C7CE2CB7}">
      <dgm:prSet/>
      <dgm:spPr/>
      <dgm:t>
        <a:bodyPr/>
        <a:lstStyle/>
        <a:p>
          <a:endParaRPr lang="en-US"/>
        </a:p>
      </dgm:t>
    </dgm:pt>
    <dgm:pt modelId="{01C6D1EF-B841-4E1F-AF1D-007A6ED29D75}">
      <dgm:prSet phldrT="[Text]"/>
      <dgm:spPr/>
      <dgm:t>
        <a:bodyPr/>
        <a:lstStyle/>
        <a:p>
          <a:r>
            <a:rPr lang="en-US" dirty="0"/>
            <a:t>Front</a:t>
          </a:r>
        </a:p>
        <a:p>
          <a:r>
            <a:rPr lang="en-US" dirty="0"/>
            <a:t>Office</a:t>
          </a:r>
        </a:p>
      </dgm:t>
    </dgm:pt>
    <dgm:pt modelId="{35C4E043-235B-4F49-9E0D-A0E7A04AD45C}" type="parTrans" cxnId="{B14E6E73-F40A-4AEF-88F3-4BCA03286462}">
      <dgm:prSet/>
      <dgm:spPr/>
      <dgm:t>
        <a:bodyPr/>
        <a:lstStyle/>
        <a:p>
          <a:endParaRPr lang="en-US"/>
        </a:p>
      </dgm:t>
    </dgm:pt>
    <dgm:pt modelId="{A1421CDC-9F01-4F79-BD6C-A8E3C344EC05}" type="sibTrans" cxnId="{B14E6E73-F40A-4AEF-88F3-4BCA03286462}">
      <dgm:prSet/>
      <dgm:spPr/>
      <dgm:t>
        <a:bodyPr/>
        <a:lstStyle/>
        <a:p>
          <a:endParaRPr lang="en-US"/>
        </a:p>
      </dgm:t>
    </dgm:pt>
    <dgm:pt modelId="{4C0248B0-C7F1-427C-A433-C55040C0515D}">
      <dgm:prSet phldrT="[Text]"/>
      <dgm:spPr/>
      <dgm:t>
        <a:bodyPr/>
        <a:lstStyle/>
        <a:p>
          <a:endParaRPr lang="en-US" dirty="0"/>
        </a:p>
      </dgm:t>
    </dgm:pt>
    <dgm:pt modelId="{AE33CAA6-D2BC-4A82-89FE-AADDC1CDB938}" type="parTrans" cxnId="{479049F5-8F40-4675-A5ED-EFAED8D5921B}">
      <dgm:prSet/>
      <dgm:spPr/>
      <dgm:t>
        <a:bodyPr/>
        <a:lstStyle/>
        <a:p>
          <a:endParaRPr lang="en-US"/>
        </a:p>
      </dgm:t>
    </dgm:pt>
    <dgm:pt modelId="{3F257C6E-AB71-4E88-9A05-E3A3679FCAFA}" type="sibTrans" cxnId="{479049F5-8F40-4675-A5ED-EFAED8D5921B}">
      <dgm:prSet/>
      <dgm:spPr/>
      <dgm:t>
        <a:bodyPr/>
        <a:lstStyle/>
        <a:p>
          <a:endParaRPr lang="en-US"/>
        </a:p>
      </dgm:t>
    </dgm:pt>
    <dgm:pt modelId="{9F1EF1C5-4A89-40F1-B9A4-E44651F6FA7F}">
      <dgm:prSet phldrT="[Text]"/>
      <dgm:spPr/>
      <dgm:t>
        <a:bodyPr/>
        <a:lstStyle/>
        <a:p>
          <a:endParaRPr lang="en-US" dirty="0"/>
        </a:p>
      </dgm:t>
    </dgm:pt>
    <dgm:pt modelId="{899C3325-2777-423C-AA45-078B6D439778}" type="parTrans" cxnId="{BEFC799C-B6E4-4679-A309-AC381A4613A6}">
      <dgm:prSet/>
      <dgm:spPr/>
      <dgm:t>
        <a:bodyPr/>
        <a:lstStyle/>
        <a:p>
          <a:endParaRPr lang="en-US"/>
        </a:p>
      </dgm:t>
    </dgm:pt>
    <dgm:pt modelId="{F90AE408-CFBA-42BF-AB83-930A641F1E94}" type="sibTrans" cxnId="{BEFC799C-B6E4-4679-A309-AC381A4613A6}">
      <dgm:prSet/>
      <dgm:spPr/>
      <dgm:t>
        <a:bodyPr/>
        <a:lstStyle/>
        <a:p>
          <a:endParaRPr lang="en-US"/>
        </a:p>
      </dgm:t>
    </dgm:pt>
    <dgm:pt modelId="{F35D634E-2030-4F39-998A-418E181529C8}">
      <dgm:prSet phldrT="[Text]"/>
      <dgm:spPr/>
      <dgm:t>
        <a:bodyPr/>
        <a:lstStyle/>
        <a:p>
          <a:r>
            <a:rPr lang="en-US" dirty="0"/>
            <a:t>Housekeeping</a:t>
          </a:r>
        </a:p>
      </dgm:t>
    </dgm:pt>
    <dgm:pt modelId="{59C4AF74-448B-4AE7-9C24-7FCAE34369F8}" type="parTrans" cxnId="{2D517C2E-ABA8-44F0-9087-D7E2A5B532EE}">
      <dgm:prSet/>
      <dgm:spPr/>
      <dgm:t>
        <a:bodyPr/>
        <a:lstStyle/>
        <a:p>
          <a:endParaRPr lang="en-US"/>
        </a:p>
      </dgm:t>
    </dgm:pt>
    <dgm:pt modelId="{2B78C5A2-FC42-4310-B28F-FEAF02866B3D}" type="sibTrans" cxnId="{2D517C2E-ABA8-44F0-9087-D7E2A5B532EE}">
      <dgm:prSet/>
      <dgm:spPr/>
      <dgm:t>
        <a:bodyPr/>
        <a:lstStyle/>
        <a:p>
          <a:endParaRPr lang="en-US"/>
        </a:p>
      </dgm:t>
    </dgm:pt>
    <dgm:pt modelId="{44F169AE-67E4-46B2-8857-5FCF63B313BF}">
      <dgm:prSet phldrT="[Text]"/>
      <dgm:spPr/>
      <dgm:t>
        <a:bodyPr/>
        <a:lstStyle/>
        <a:p>
          <a:r>
            <a:rPr lang="en-US" dirty="0"/>
            <a:t>Rooms</a:t>
          </a:r>
        </a:p>
        <a:p>
          <a:r>
            <a:rPr lang="en-US" dirty="0"/>
            <a:t>Laundry</a:t>
          </a:r>
        </a:p>
      </dgm:t>
    </dgm:pt>
    <dgm:pt modelId="{5D4A5C37-90DB-4B36-BBB7-93F6EEDF7E70}" type="parTrans" cxnId="{861566AE-A7FE-4584-8BC8-B857311238AE}">
      <dgm:prSet/>
      <dgm:spPr/>
      <dgm:t>
        <a:bodyPr/>
        <a:lstStyle/>
        <a:p>
          <a:endParaRPr lang="en-US"/>
        </a:p>
      </dgm:t>
    </dgm:pt>
    <dgm:pt modelId="{3E499F28-1C45-4ADF-A8BC-60AD0ED7B1B7}" type="sibTrans" cxnId="{861566AE-A7FE-4584-8BC8-B857311238AE}">
      <dgm:prSet/>
      <dgm:spPr/>
      <dgm:t>
        <a:bodyPr/>
        <a:lstStyle/>
        <a:p>
          <a:endParaRPr lang="en-US"/>
        </a:p>
      </dgm:t>
    </dgm:pt>
    <dgm:pt modelId="{C3F2CC16-864E-430F-BFB4-F94969826C13}">
      <dgm:prSet/>
      <dgm:spPr/>
      <dgm:t>
        <a:bodyPr/>
        <a:lstStyle/>
        <a:p>
          <a:endParaRPr lang="en-US"/>
        </a:p>
      </dgm:t>
    </dgm:pt>
    <dgm:pt modelId="{6D3B6FE8-E10F-47CA-87D8-84FA226EC79C}" type="parTrans" cxnId="{033E0BDC-C063-47D2-B627-0F42F15F4F26}">
      <dgm:prSet/>
      <dgm:spPr/>
      <dgm:t>
        <a:bodyPr/>
        <a:lstStyle/>
        <a:p>
          <a:endParaRPr lang="en-US"/>
        </a:p>
      </dgm:t>
    </dgm:pt>
    <dgm:pt modelId="{4B5F1F75-6CE4-4740-8EFC-5A6854AE9E55}" type="sibTrans" cxnId="{033E0BDC-C063-47D2-B627-0F42F15F4F26}">
      <dgm:prSet/>
      <dgm:spPr/>
      <dgm:t>
        <a:bodyPr/>
        <a:lstStyle/>
        <a:p>
          <a:endParaRPr lang="en-US"/>
        </a:p>
      </dgm:t>
    </dgm:pt>
    <dgm:pt modelId="{83A80264-EDD4-4392-AE7F-EA756C47520B}">
      <dgm:prSet/>
      <dgm:spPr/>
      <dgm:t>
        <a:bodyPr/>
        <a:lstStyle/>
        <a:p>
          <a:endParaRPr lang="en-US"/>
        </a:p>
      </dgm:t>
    </dgm:pt>
    <dgm:pt modelId="{79CB358D-437F-43B4-8B0C-2AC94D864351}" type="parTrans" cxnId="{1BE45F31-F686-485E-A697-ECDBD32F0E55}">
      <dgm:prSet/>
      <dgm:spPr/>
      <dgm:t>
        <a:bodyPr/>
        <a:lstStyle/>
        <a:p>
          <a:endParaRPr lang="en-US"/>
        </a:p>
      </dgm:t>
    </dgm:pt>
    <dgm:pt modelId="{D94E9B02-8FDA-492C-B2CF-6C3BAAFE60D0}" type="sibTrans" cxnId="{1BE45F31-F686-485E-A697-ECDBD32F0E55}">
      <dgm:prSet/>
      <dgm:spPr/>
      <dgm:t>
        <a:bodyPr/>
        <a:lstStyle/>
        <a:p>
          <a:endParaRPr lang="en-US"/>
        </a:p>
      </dgm:t>
    </dgm:pt>
    <dgm:pt modelId="{600C4F83-F3FD-4709-9767-E984DDCDBBCE}">
      <dgm:prSet/>
      <dgm:spPr/>
      <dgm:t>
        <a:bodyPr/>
        <a:lstStyle/>
        <a:p>
          <a:endParaRPr lang="en-US"/>
        </a:p>
      </dgm:t>
    </dgm:pt>
    <dgm:pt modelId="{D0866B28-9773-41C1-B353-87B89846A31C}" type="parTrans" cxnId="{BC2BBA77-9554-4238-BD99-8DF07F40FF4D}">
      <dgm:prSet/>
      <dgm:spPr/>
      <dgm:t>
        <a:bodyPr/>
        <a:lstStyle/>
        <a:p>
          <a:endParaRPr lang="en-US"/>
        </a:p>
      </dgm:t>
    </dgm:pt>
    <dgm:pt modelId="{20D7EAE7-B357-49D0-8590-4262C99FE635}" type="sibTrans" cxnId="{BC2BBA77-9554-4238-BD99-8DF07F40FF4D}">
      <dgm:prSet/>
      <dgm:spPr/>
      <dgm:t>
        <a:bodyPr/>
        <a:lstStyle/>
        <a:p>
          <a:endParaRPr lang="en-US"/>
        </a:p>
      </dgm:t>
    </dgm:pt>
    <dgm:pt modelId="{F5E5E15A-4E0E-48FA-B568-BD6427F00259}">
      <dgm:prSet/>
      <dgm:spPr/>
      <dgm:t>
        <a:bodyPr/>
        <a:lstStyle/>
        <a:p>
          <a:endParaRPr lang="en-US"/>
        </a:p>
      </dgm:t>
    </dgm:pt>
    <dgm:pt modelId="{24E871C6-253D-4CDF-AC74-708F06EF918A}" type="parTrans" cxnId="{849AAAF3-BBC2-46BC-B214-00E1F00B1DE8}">
      <dgm:prSet/>
      <dgm:spPr/>
      <dgm:t>
        <a:bodyPr/>
        <a:lstStyle/>
        <a:p>
          <a:endParaRPr lang="en-US"/>
        </a:p>
      </dgm:t>
    </dgm:pt>
    <dgm:pt modelId="{151907D2-DAEF-4FEF-BB38-3D38EC0B1593}" type="sibTrans" cxnId="{849AAAF3-BBC2-46BC-B214-00E1F00B1DE8}">
      <dgm:prSet/>
      <dgm:spPr/>
      <dgm:t>
        <a:bodyPr/>
        <a:lstStyle/>
        <a:p>
          <a:endParaRPr lang="en-US"/>
        </a:p>
      </dgm:t>
    </dgm:pt>
    <dgm:pt modelId="{C0A11C6A-C42B-49B0-9514-8F6288E162C8}">
      <dgm:prSet/>
      <dgm:spPr/>
      <dgm:t>
        <a:bodyPr/>
        <a:lstStyle/>
        <a:p>
          <a:endParaRPr lang="en-US"/>
        </a:p>
      </dgm:t>
    </dgm:pt>
    <dgm:pt modelId="{29F95BDB-F0FF-46B8-854F-8133BEFA131A}" type="parTrans" cxnId="{44751726-B58A-4061-8579-9C170B75508F}">
      <dgm:prSet/>
      <dgm:spPr/>
      <dgm:t>
        <a:bodyPr/>
        <a:lstStyle/>
        <a:p>
          <a:endParaRPr lang="en-US"/>
        </a:p>
      </dgm:t>
    </dgm:pt>
    <dgm:pt modelId="{5E01128E-827F-4D1F-94AA-E4C247EB1AF9}" type="sibTrans" cxnId="{44751726-B58A-4061-8579-9C170B75508F}">
      <dgm:prSet/>
      <dgm:spPr/>
      <dgm:t>
        <a:bodyPr/>
        <a:lstStyle/>
        <a:p>
          <a:endParaRPr lang="en-US"/>
        </a:p>
      </dgm:t>
    </dgm:pt>
    <dgm:pt modelId="{8897C489-FC9A-4811-A28E-F684B4355E30}" type="pres">
      <dgm:prSet presAssocID="{27DBB87D-F0D6-4C51-BEA6-B78317A562B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3B7ED1D-59A4-4831-805C-F484E71C2919}" type="pres">
      <dgm:prSet presAssocID="{F2D8331B-A502-44E8-B5CD-F6F7C64F4DFF}" presName="hierRoot1" presStyleCnt="0"/>
      <dgm:spPr/>
    </dgm:pt>
    <dgm:pt modelId="{285D517B-2AB9-4054-9E63-B22EF17FF55F}" type="pres">
      <dgm:prSet presAssocID="{F2D8331B-A502-44E8-B5CD-F6F7C64F4DFF}" presName="composite" presStyleCnt="0"/>
      <dgm:spPr/>
    </dgm:pt>
    <dgm:pt modelId="{CEE1A96F-1097-4ACC-89F4-5012407F73A7}" type="pres">
      <dgm:prSet presAssocID="{F2D8331B-A502-44E8-B5CD-F6F7C64F4DFF}" presName="background" presStyleLbl="node0" presStyleIdx="0" presStyleCnt="2"/>
      <dgm:spPr/>
    </dgm:pt>
    <dgm:pt modelId="{F12A4644-CA3C-46B1-A1F5-DC44222B58C0}" type="pres">
      <dgm:prSet presAssocID="{F2D8331B-A502-44E8-B5CD-F6F7C64F4DFF}" presName="text" presStyleLbl="fgAcc0" presStyleIdx="0" presStyleCnt="2">
        <dgm:presLayoutVars>
          <dgm:chPref val="3"/>
        </dgm:presLayoutVars>
      </dgm:prSet>
      <dgm:spPr/>
    </dgm:pt>
    <dgm:pt modelId="{FD836399-9A16-441E-8BC1-F59ED8FDDC64}" type="pres">
      <dgm:prSet presAssocID="{F2D8331B-A502-44E8-B5CD-F6F7C64F4DFF}" presName="hierChild2" presStyleCnt="0"/>
      <dgm:spPr/>
    </dgm:pt>
    <dgm:pt modelId="{49E1234C-D337-4383-8F34-919AE724517D}" type="pres">
      <dgm:prSet presAssocID="{35C4E043-235B-4F49-9E0D-A0E7A04AD45C}" presName="Name10" presStyleLbl="parChTrans1D2" presStyleIdx="0" presStyleCnt="4"/>
      <dgm:spPr/>
    </dgm:pt>
    <dgm:pt modelId="{503554A6-CF7A-4BC0-B563-8C5717B796D0}" type="pres">
      <dgm:prSet presAssocID="{01C6D1EF-B841-4E1F-AF1D-007A6ED29D75}" presName="hierRoot2" presStyleCnt="0"/>
      <dgm:spPr/>
    </dgm:pt>
    <dgm:pt modelId="{4B04F779-FC8B-4BFB-BCDB-DDBF7B140F34}" type="pres">
      <dgm:prSet presAssocID="{01C6D1EF-B841-4E1F-AF1D-007A6ED29D75}" presName="composite2" presStyleCnt="0"/>
      <dgm:spPr/>
    </dgm:pt>
    <dgm:pt modelId="{780EBF75-0B0A-4006-B0DD-097875101D1B}" type="pres">
      <dgm:prSet presAssocID="{01C6D1EF-B841-4E1F-AF1D-007A6ED29D75}" presName="background2" presStyleLbl="node2" presStyleIdx="0" presStyleCnt="4"/>
      <dgm:spPr/>
    </dgm:pt>
    <dgm:pt modelId="{C3FFD3DA-8686-4B62-A066-67818313F674}" type="pres">
      <dgm:prSet presAssocID="{01C6D1EF-B841-4E1F-AF1D-007A6ED29D75}" presName="text2" presStyleLbl="fgAcc2" presStyleIdx="0" presStyleCnt="4">
        <dgm:presLayoutVars>
          <dgm:chPref val="3"/>
        </dgm:presLayoutVars>
      </dgm:prSet>
      <dgm:spPr/>
    </dgm:pt>
    <dgm:pt modelId="{9D933AF9-0140-484B-A92C-5D74029C2731}" type="pres">
      <dgm:prSet presAssocID="{01C6D1EF-B841-4E1F-AF1D-007A6ED29D75}" presName="hierChild3" presStyleCnt="0"/>
      <dgm:spPr/>
    </dgm:pt>
    <dgm:pt modelId="{FC96FB43-87BD-4258-A338-3995F1562E8C}" type="pres">
      <dgm:prSet presAssocID="{AE33CAA6-D2BC-4A82-89FE-AADDC1CDB938}" presName="Name17" presStyleLbl="parChTrans1D3" presStyleIdx="0" presStyleCnt="5"/>
      <dgm:spPr/>
    </dgm:pt>
    <dgm:pt modelId="{3036BB63-94CD-475B-A3EE-A7CCDA2B9D85}" type="pres">
      <dgm:prSet presAssocID="{4C0248B0-C7F1-427C-A433-C55040C0515D}" presName="hierRoot3" presStyleCnt="0"/>
      <dgm:spPr/>
    </dgm:pt>
    <dgm:pt modelId="{8BE00E7C-A441-4E93-91C6-C646FA857B90}" type="pres">
      <dgm:prSet presAssocID="{4C0248B0-C7F1-427C-A433-C55040C0515D}" presName="composite3" presStyleCnt="0"/>
      <dgm:spPr/>
    </dgm:pt>
    <dgm:pt modelId="{BE773F38-4285-4373-A935-FDEEE5D5D716}" type="pres">
      <dgm:prSet presAssocID="{4C0248B0-C7F1-427C-A433-C55040C0515D}" presName="background3" presStyleLbl="node3" presStyleIdx="0" presStyleCnt="5"/>
      <dgm:spPr/>
    </dgm:pt>
    <dgm:pt modelId="{05A47593-5F01-4A8C-9E6E-135F3980C762}" type="pres">
      <dgm:prSet presAssocID="{4C0248B0-C7F1-427C-A433-C55040C0515D}" presName="text3" presStyleLbl="fgAcc3" presStyleIdx="0" presStyleCnt="5">
        <dgm:presLayoutVars>
          <dgm:chPref val="3"/>
        </dgm:presLayoutVars>
      </dgm:prSet>
      <dgm:spPr/>
    </dgm:pt>
    <dgm:pt modelId="{38BDA5D5-2BA0-4B94-ADCA-C4570911B54F}" type="pres">
      <dgm:prSet presAssocID="{4C0248B0-C7F1-427C-A433-C55040C0515D}" presName="hierChild4" presStyleCnt="0"/>
      <dgm:spPr/>
    </dgm:pt>
    <dgm:pt modelId="{B2D28AB4-E93C-42D5-A103-49174A8D4ABF}" type="pres">
      <dgm:prSet presAssocID="{899C3325-2777-423C-AA45-078B6D439778}" presName="Name17" presStyleLbl="parChTrans1D3" presStyleIdx="1" presStyleCnt="5"/>
      <dgm:spPr/>
    </dgm:pt>
    <dgm:pt modelId="{019A93C1-25D7-4147-A6D9-7102B68E5AD9}" type="pres">
      <dgm:prSet presAssocID="{9F1EF1C5-4A89-40F1-B9A4-E44651F6FA7F}" presName="hierRoot3" presStyleCnt="0"/>
      <dgm:spPr/>
    </dgm:pt>
    <dgm:pt modelId="{A858E578-EC75-454F-9881-A0CC7EC33FA2}" type="pres">
      <dgm:prSet presAssocID="{9F1EF1C5-4A89-40F1-B9A4-E44651F6FA7F}" presName="composite3" presStyleCnt="0"/>
      <dgm:spPr/>
    </dgm:pt>
    <dgm:pt modelId="{6B160609-F418-4CDF-B34B-F82DA3E7595B}" type="pres">
      <dgm:prSet presAssocID="{9F1EF1C5-4A89-40F1-B9A4-E44651F6FA7F}" presName="background3" presStyleLbl="node3" presStyleIdx="1" presStyleCnt="5"/>
      <dgm:spPr/>
    </dgm:pt>
    <dgm:pt modelId="{E558B770-9F02-41A8-88F6-0B6207539A2B}" type="pres">
      <dgm:prSet presAssocID="{9F1EF1C5-4A89-40F1-B9A4-E44651F6FA7F}" presName="text3" presStyleLbl="fgAcc3" presStyleIdx="1" presStyleCnt="5">
        <dgm:presLayoutVars>
          <dgm:chPref val="3"/>
        </dgm:presLayoutVars>
      </dgm:prSet>
      <dgm:spPr/>
    </dgm:pt>
    <dgm:pt modelId="{F4F4BF8B-480C-4D86-B24E-EEA3C8F6F857}" type="pres">
      <dgm:prSet presAssocID="{9F1EF1C5-4A89-40F1-B9A4-E44651F6FA7F}" presName="hierChild4" presStyleCnt="0"/>
      <dgm:spPr/>
    </dgm:pt>
    <dgm:pt modelId="{C13039E9-07BC-4B2E-AF69-D3930A3D208E}" type="pres">
      <dgm:prSet presAssocID="{59C4AF74-448B-4AE7-9C24-7FCAE34369F8}" presName="Name10" presStyleLbl="parChTrans1D2" presStyleIdx="1" presStyleCnt="4"/>
      <dgm:spPr/>
    </dgm:pt>
    <dgm:pt modelId="{BE8C555C-BC00-4A85-A25B-844D13425871}" type="pres">
      <dgm:prSet presAssocID="{F35D634E-2030-4F39-998A-418E181529C8}" presName="hierRoot2" presStyleCnt="0"/>
      <dgm:spPr/>
    </dgm:pt>
    <dgm:pt modelId="{E3E19341-02DC-4497-809B-B12F26CA8AD0}" type="pres">
      <dgm:prSet presAssocID="{F35D634E-2030-4F39-998A-418E181529C8}" presName="composite2" presStyleCnt="0"/>
      <dgm:spPr/>
    </dgm:pt>
    <dgm:pt modelId="{F887DCBC-207C-43E4-80B8-0A8D29E62110}" type="pres">
      <dgm:prSet presAssocID="{F35D634E-2030-4F39-998A-418E181529C8}" presName="background2" presStyleLbl="node2" presStyleIdx="1" presStyleCnt="4"/>
      <dgm:spPr/>
    </dgm:pt>
    <dgm:pt modelId="{63153EA4-7AB1-4C49-8DD9-E60CF90A7083}" type="pres">
      <dgm:prSet presAssocID="{F35D634E-2030-4F39-998A-418E181529C8}" presName="text2" presStyleLbl="fgAcc2" presStyleIdx="1" presStyleCnt="4">
        <dgm:presLayoutVars>
          <dgm:chPref val="3"/>
        </dgm:presLayoutVars>
      </dgm:prSet>
      <dgm:spPr/>
    </dgm:pt>
    <dgm:pt modelId="{E4B5702D-AD20-497B-B6AE-F772ABA4FBB8}" type="pres">
      <dgm:prSet presAssocID="{F35D634E-2030-4F39-998A-418E181529C8}" presName="hierChild3" presStyleCnt="0"/>
      <dgm:spPr/>
    </dgm:pt>
    <dgm:pt modelId="{E5BA8BA5-9BF3-41FA-9A78-93DAA03953B0}" type="pres">
      <dgm:prSet presAssocID="{5D4A5C37-90DB-4B36-BBB7-93F6EEDF7E70}" presName="Name17" presStyleLbl="parChTrans1D3" presStyleIdx="2" presStyleCnt="5"/>
      <dgm:spPr/>
    </dgm:pt>
    <dgm:pt modelId="{0584689D-4FD4-4D17-AA15-F56FBCA30550}" type="pres">
      <dgm:prSet presAssocID="{44F169AE-67E4-46B2-8857-5FCF63B313BF}" presName="hierRoot3" presStyleCnt="0"/>
      <dgm:spPr/>
    </dgm:pt>
    <dgm:pt modelId="{16F36CAA-EC3C-489F-B8F5-3ED84F39C37B}" type="pres">
      <dgm:prSet presAssocID="{44F169AE-67E4-46B2-8857-5FCF63B313BF}" presName="composite3" presStyleCnt="0"/>
      <dgm:spPr/>
    </dgm:pt>
    <dgm:pt modelId="{73ACBA80-AEE8-4CAD-B680-2E59ECA9FDFD}" type="pres">
      <dgm:prSet presAssocID="{44F169AE-67E4-46B2-8857-5FCF63B313BF}" presName="background3" presStyleLbl="node3" presStyleIdx="2" presStyleCnt="5"/>
      <dgm:spPr/>
    </dgm:pt>
    <dgm:pt modelId="{23179D63-B944-4482-A8B4-0FE237F4D497}" type="pres">
      <dgm:prSet presAssocID="{44F169AE-67E4-46B2-8857-5FCF63B313BF}" presName="text3" presStyleLbl="fgAcc3" presStyleIdx="2" presStyleCnt="5">
        <dgm:presLayoutVars>
          <dgm:chPref val="3"/>
        </dgm:presLayoutVars>
      </dgm:prSet>
      <dgm:spPr/>
    </dgm:pt>
    <dgm:pt modelId="{0F0B7325-E066-420B-B4BE-21B11898A02A}" type="pres">
      <dgm:prSet presAssocID="{44F169AE-67E4-46B2-8857-5FCF63B313BF}" presName="hierChild4" presStyleCnt="0"/>
      <dgm:spPr/>
    </dgm:pt>
    <dgm:pt modelId="{15A66C1C-418B-453F-900C-CD87D6F2A828}" type="pres">
      <dgm:prSet presAssocID="{79CB358D-437F-43B4-8B0C-2AC94D864351}" presName="Name10" presStyleLbl="parChTrans1D2" presStyleIdx="2" presStyleCnt="4"/>
      <dgm:spPr/>
    </dgm:pt>
    <dgm:pt modelId="{B10DA5DC-B18C-4135-A069-651D35ADAE3A}" type="pres">
      <dgm:prSet presAssocID="{83A80264-EDD4-4392-AE7F-EA756C47520B}" presName="hierRoot2" presStyleCnt="0"/>
      <dgm:spPr/>
    </dgm:pt>
    <dgm:pt modelId="{362E6E39-A591-4B36-9CD9-132DC934FF61}" type="pres">
      <dgm:prSet presAssocID="{83A80264-EDD4-4392-AE7F-EA756C47520B}" presName="composite2" presStyleCnt="0"/>
      <dgm:spPr/>
    </dgm:pt>
    <dgm:pt modelId="{AED11FCA-A6B3-4548-ACBC-4FC62CCC3CB6}" type="pres">
      <dgm:prSet presAssocID="{83A80264-EDD4-4392-AE7F-EA756C47520B}" presName="background2" presStyleLbl="node2" presStyleIdx="2" presStyleCnt="4"/>
      <dgm:spPr/>
    </dgm:pt>
    <dgm:pt modelId="{5F9522CD-65A3-4B50-A742-1CED9412B5DF}" type="pres">
      <dgm:prSet presAssocID="{83A80264-EDD4-4392-AE7F-EA756C47520B}" presName="text2" presStyleLbl="fgAcc2" presStyleIdx="2" presStyleCnt="4">
        <dgm:presLayoutVars>
          <dgm:chPref val="3"/>
        </dgm:presLayoutVars>
      </dgm:prSet>
      <dgm:spPr/>
    </dgm:pt>
    <dgm:pt modelId="{B29A3D6B-4375-4712-8996-BA2C8547D454}" type="pres">
      <dgm:prSet presAssocID="{83A80264-EDD4-4392-AE7F-EA756C47520B}" presName="hierChild3" presStyleCnt="0"/>
      <dgm:spPr/>
    </dgm:pt>
    <dgm:pt modelId="{5AEBFD8B-7B00-4C18-8D13-16204DD6D83D}" type="pres">
      <dgm:prSet presAssocID="{24E871C6-253D-4CDF-AC74-708F06EF918A}" presName="Name17" presStyleLbl="parChTrans1D3" presStyleIdx="3" presStyleCnt="5"/>
      <dgm:spPr/>
    </dgm:pt>
    <dgm:pt modelId="{F878D6F7-3C06-442E-84A6-017F3AFC20F0}" type="pres">
      <dgm:prSet presAssocID="{F5E5E15A-4E0E-48FA-B568-BD6427F00259}" presName="hierRoot3" presStyleCnt="0"/>
      <dgm:spPr/>
    </dgm:pt>
    <dgm:pt modelId="{D45FABC1-B637-4996-801D-432434BEB465}" type="pres">
      <dgm:prSet presAssocID="{F5E5E15A-4E0E-48FA-B568-BD6427F00259}" presName="composite3" presStyleCnt="0"/>
      <dgm:spPr/>
    </dgm:pt>
    <dgm:pt modelId="{26A1B02F-94DF-47D3-894A-A2434E065D8D}" type="pres">
      <dgm:prSet presAssocID="{F5E5E15A-4E0E-48FA-B568-BD6427F00259}" presName="background3" presStyleLbl="node3" presStyleIdx="3" presStyleCnt="5"/>
      <dgm:spPr/>
    </dgm:pt>
    <dgm:pt modelId="{16391D99-D46F-4C35-BA2E-B010976A40C0}" type="pres">
      <dgm:prSet presAssocID="{F5E5E15A-4E0E-48FA-B568-BD6427F00259}" presName="text3" presStyleLbl="fgAcc3" presStyleIdx="3" presStyleCnt="5">
        <dgm:presLayoutVars>
          <dgm:chPref val="3"/>
        </dgm:presLayoutVars>
      </dgm:prSet>
      <dgm:spPr/>
    </dgm:pt>
    <dgm:pt modelId="{8039500B-2DE9-46D8-AB02-EABAE5943B22}" type="pres">
      <dgm:prSet presAssocID="{F5E5E15A-4E0E-48FA-B568-BD6427F00259}" presName="hierChild4" presStyleCnt="0"/>
      <dgm:spPr/>
    </dgm:pt>
    <dgm:pt modelId="{D1FF929E-C70C-45F6-BDB0-EDCD220093EF}" type="pres">
      <dgm:prSet presAssocID="{D0866B28-9773-41C1-B353-87B89846A31C}" presName="Name10" presStyleLbl="parChTrans1D2" presStyleIdx="3" presStyleCnt="4"/>
      <dgm:spPr/>
    </dgm:pt>
    <dgm:pt modelId="{B684B1D0-7557-4424-8877-5444EDD9EB28}" type="pres">
      <dgm:prSet presAssocID="{600C4F83-F3FD-4709-9767-E984DDCDBBCE}" presName="hierRoot2" presStyleCnt="0"/>
      <dgm:spPr/>
    </dgm:pt>
    <dgm:pt modelId="{CB6E9AE8-D7E9-4929-8022-DE61291E4592}" type="pres">
      <dgm:prSet presAssocID="{600C4F83-F3FD-4709-9767-E984DDCDBBCE}" presName="composite2" presStyleCnt="0"/>
      <dgm:spPr/>
    </dgm:pt>
    <dgm:pt modelId="{80254AF7-39E1-4B40-B997-744C3DE9CCBC}" type="pres">
      <dgm:prSet presAssocID="{600C4F83-F3FD-4709-9767-E984DDCDBBCE}" presName="background2" presStyleLbl="node2" presStyleIdx="3" presStyleCnt="4"/>
      <dgm:spPr/>
    </dgm:pt>
    <dgm:pt modelId="{874407C9-0B2B-4CFB-B443-F34A4E35A7DC}" type="pres">
      <dgm:prSet presAssocID="{600C4F83-F3FD-4709-9767-E984DDCDBBCE}" presName="text2" presStyleLbl="fgAcc2" presStyleIdx="3" presStyleCnt="4">
        <dgm:presLayoutVars>
          <dgm:chPref val="3"/>
        </dgm:presLayoutVars>
      </dgm:prSet>
      <dgm:spPr/>
    </dgm:pt>
    <dgm:pt modelId="{B0CA800F-0063-4C84-A522-FD19E24204D6}" type="pres">
      <dgm:prSet presAssocID="{600C4F83-F3FD-4709-9767-E984DDCDBBCE}" presName="hierChild3" presStyleCnt="0"/>
      <dgm:spPr/>
    </dgm:pt>
    <dgm:pt modelId="{4E31F843-629C-4A3F-8796-0B8DD4918A83}" type="pres">
      <dgm:prSet presAssocID="{29F95BDB-F0FF-46B8-854F-8133BEFA131A}" presName="Name17" presStyleLbl="parChTrans1D3" presStyleIdx="4" presStyleCnt="5"/>
      <dgm:spPr/>
    </dgm:pt>
    <dgm:pt modelId="{30B7B70C-55E5-4A29-9652-6B9A06D4D051}" type="pres">
      <dgm:prSet presAssocID="{C0A11C6A-C42B-49B0-9514-8F6288E162C8}" presName="hierRoot3" presStyleCnt="0"/>
      <dgm:spPr/>
    </dgm:pt>
    <dgm:pt modelId="{84BCABAF-21E9-47D9-B9F6-21346939C77E}" type="pres">
      <dgm:prSet presAssocID="{C0A11C6A-C42B-49B0-9514-8F6288E162C8}" presName="composite3" presStyleCnt="0"/>
      <dgm:spPr/>
    </dgm:pt>
    <dgm:pt modelId="{A1C56BC1-7063-4EF8-96D8-3E968E971A0C}" type="pres">
      <dgm:prSet presAssocID="{C0A11C6A-C42B-49B0-9514-8F6288E162C8}" presName="background3" presStyleLbl="node3" presStyleIdx="4" presStyleCnt="5"/>
      <dgm:spPr/>
    </dgm:pt>
    <dgm:pt modelId="{2A4AC4B0-F623-4FAC-ABD4-D914DCDC145E}" type="pres">
      <dgm:prSet presAssocID="{C0A11C6A-C42B-49B0-9514-8F6288E162C8}" presName="text3" presStyleLbl="fgAcc3" presStyleIdx="4" presStyleCnt="5" custLinFactNeighborX="137" custLinFactNeighborY="3264">
        <dgm:presLayoutVars>
          <dgm:chPref val="3"/>
        </dgm:presLayoutVars>
      </dgm:prSet>
      <dgm:spPr/>
    </dgm:pt>
    <dgm:pt modelId="{017FE3F6-D279-4FD6-99E8-33DD505318FE}" type="pres">
      <dgm:prSet presAssocID="{C0A11C6A-C42B-49B0-9514-8F6288E162C8}" presName="hierChild4" presStyleCnt="0"/>
      <dgm:spPr/>
    </dgm:pt>
    <dgm:pt modelId="{42928E6F-B9D7-442C-954C-810DA2FD3C6F}" type="pres">
      <dgm:prSet presAssocID="{C3F2CC16-864E-430F-BFB4-F94969826C13}" presName="hierRoot1" presStyleCnt="0"/>
      <dgm:spPr/>
    </dgm:pt>
    <dgm:pt modelId="{FD3CFFE7-A3C9-4930-A268-4D18549DFF38}" type="pres">
      <dgm:prSet presAssocID="{C3F2CC16-864E-430F-BFB4-F94969826C13}" presName="composite" presStyleCnt="0"/>
      <dgm:spPr/>
    </dgm:pt>
    <dgm:pt modelId="{1DEF3C03-CB43-4C05-ACEE-E017A879786A}" type="pres">
      <dgm:prSet presAssocID="{C3F2CC16-864E-430F-BFB4-F94969826C13}" presName="background" presStyleLbl="node0" presStyleIdx="1" presStyleCnt="2"/>
      <dgm:spPr/>
    </dgm:pt>
    <dgm:pt modelId="{744CFA7D-7A36-4D2F-A7AF-DA2B205044D4}" type="pres">
      <dgm:prSet presAssocID="{C3F2CC16-864E-430F-BFB4-F94969826C13}" presName="text" presStyleLbl="fgAcc0" presStyleIdx="1" presStyleCnt="2" custLinFactNeighborX="-563" custLinFactNeighborY="-1773">
        <dgm:presLayoutVars>
          <dgm:chPref val="3"/>
        </dgm:presLayoutVars>
      </dgm:prSet>
      <dgm:spPr/>
    </dgm:pt>
    <dgm:pt modelId="{AA710968-3BB0-4DC2-9455-91C05A1CE9BE}" type="pres">
      <dgm:prSet presAssocID="{C3F2CC16-864E-430F-BFB4-F94969826C13}" presName="hierChild2" presStyleCnt="0"/>
      <dgm:spPr/>
    </dgm:pt>
  </dgm:ptLst>
  <dgm:cxnLst>
    <dgm:cxn modelId="{2EE0410D-360A-47E9-A3A2-3D6FF00505D5}" type="presOf" srcId="{F5E5E15A-4E0E-48FA-B568-BD6427F00259}" destId="{16391D99-D46F-4C35-BA2E-B010976A40C0}" srcOrd="0" destOrd="0" presId="urn:microsoft.com/office/officeart/2005/8/layout/hierarchy1"/>
    <dgm:cxn modelId="{0B96B610-FBDE-4D3C-B793-300B71A6625D}" type="presOf" srcId="{C0A11C6A-C42B-49B0-9514-8F6288E162C8}" destId="{2A4AC4B0-F623-4FAC-ABD4-D914DCDC145E}" srcOrd="0" destOrd="0" presId="urn:microsoft.com/office/officeart/2005/8/layout/hierarchy1"/>
    <dgm:cxn modelId="{E965E113-53D6-4799-B2A1-D78CCE1D5823}" type="presOf" srcId="{D0866B28-9773-41C1-B353-87B89846A31C}" destId="{D1FF929E-C70C-45F6-BDB0-EDCD220093EF}" srcOrd="0" destOrd="0" presId="urn:microsoft.com/office/officeart/2005/8/layout/hierarchy1"/>
    <dgm:cxn modelId="{66C50519-2E53-48D1-A345-26263695FCC1}" type="presOf" srcId="{35C4E043-235B-4F49-9E0D-A0E7A04AD45C}" destId="{49E1234C-D337-4383-8F34-919AE724517D}" srcOrd="0" destOrd="0" presId="urn:microsoft.com/office/officeart/2005/8/layout/hierarchy1"/>
    <dgm:cxn modelId="{5819EB1C-32EF-40F8-93F9-90879E293427}" type="presOf" srcId="{44F169AE-67E4-46B2-8857-5FCF63B313BF}" destId="{23179D63-B944-4482-A8B4-0FE237F4D497}" srcOrd="0" destOrd="0" presId="urn:microsoft.com/office/officeart/2005/8/layout/hierarchy1"/>
    <dgm:cxn modelId="{44751726-B58A-4061-8579-9C170B75508F}" srcId="{600C4F83-F3FD-4709-9767-E984DDCDBBCE}" destId="{C0A11C6A-C42B-49B0-9514-8F6288E162C8}" srcOrd="0" destOrd="0" parTransId="{29F95BDB-F0FF-46B8-854F-8133BEFA131A}" sibTransId="{5E01128E-827F-4D1F-94AA-E4C247EB1AF9}"/>
    <dgm:cxn modelId="{2D517C2E-ABA8-44F0-9087-D7E2A5B532EE}" srcId="{F2D8331B-A502-44E8-B5CD-F6F7C64F4DFF}" destId="{F35D634E-2030-4F39-998A-418E181529C8}" srcOrd="1" destOrd="0" parTransId="{59C4AF74-448B-4AE7-9C24-7FCAE34369F8}" sibTransId="{2B78C5A2-FC42-4310-B28F-FEAF02866B3D}"/>
    <dgm:cxn modelId="{1BE45F31-F686-485E-A697-ECDBD32F0E55}" srcId="{F2D8331B-A502-44E8-B5CD-F6F7C64F4DFF}" destId="{83A80264-EDD4-4392-AE7F-EA756C47520B}" srcOrd="2" destOrd="0" parTransId="{79CB358D-437F-43B4-8B0C-2AC94D864351}" sibTransId="{D94E9B02-8FDA-492C-B2CF-6C3BAAFE60D0}"/>
    <dgm:cxn modelId="{53537C3F-103F-4A12-9232-72DC1728A116}" type="presOf" srcId="{600C4F83-F3FD-4709-9767-E984DDCDBBCE}" destId="{874407C9-0B2B-4CFB-B443-F34A4E35A7DC}" srcOrd="0" destOrd="0" presId="urn:microsoft.com/office/officeart/2005/8/layout/hierarchy1"/>
    <dgm:cxn modelId="{0297C248-D69A-41BE-ACE8-1C1B083CCF88}" type="presOf" srcId="{83A80264-EDD4-4392-AE7F-EA756C47520B}" destId="{5F9522CD-65A3-4B50-A742-1CED9412B5DF}" srcOrd="0" destOrd="0" presId="urn:microsoft.com/office/officeart/2005/8/layout/hierarchy1"/>
    <dgm:cxn modelId="{0118D74A-26ED-48D9-BF66-8DDA695F6036}" type="presOf" srcId="{29F95BDB-F0FF-46B8-854F-8133BEFA131A}" destId="{4E31F843-629C-4A3F-8796-0B8DD4918A83}" srcOrd="0" destOrd="0" presId="urn:microsoft.com/office/officeart/2005/8/layout/hierarchy1"/>
    <dgm:cxn modelId="{85041572-3AA5-4912-A909-E025947A3A1C}" type="presOf" srcId="{01C6D1EF-B841-4E1F-AF1D-007A6ED29D75}" destId="{C3FFD3DA-8686-4B62-A066-67818313F674}" srcOrd="0" destOrd="0" presId="urn:microsoft.com/office/officeart/2005/8/layout/hierarchy1"/>
    <dgm:cxn modelId="{B14E6E73-F40A-4AEF-88F3-4BCA03286462}" srcId="{F2D8331B-A502-44E8-B5CD-F6F7C64F4DFF}" destId="{01C6D1EF-B841-4E1F-AF1D-007A6ED29D75}" srcOrd="0" destOrd="0" parTransId="{35C4E043-235B-4F49-9E0D-A0E7A04AD45C}" sibTransId="{A1421CDC-9F01-4F79-BD6C-A8E3C344EC05}"/>
    <dgm:cxn modelId="{95D62654-F08D-4843-9CC4-D7463BC7404D}" type="presOf" srcId="{C3F2CC16-864E-430F-BFB4-F94969826C13}" destId="{744CFA7D-7A36-4D2F-A7AF-DA2B205044D4}" srcOrd="0" destOrd="0" presId="urn:microsoft.com/office/officeart/2005/8/layout/hierarchy1"/>
    <dgm:cxn modelId="{F1E7F875-070B-4805-8AF1-6D5329C6D527}" type="presOf" srcId="{24E871C6-253D-4CDF-AC74-708F06EF918A}" destId="{5AEBFD8B-7B00-4C18-8D13-16204DD6D83D}" srcOrd="0" destOrd="0" presId="urn:microsoft.com/office/officeart/2005/8/layout/hierarchy1"/>
    <dgm:cxn modelId="{BC2BBA77-9554-4238-BD99-8DF07F40FF4D}" srcId="{F2D8331B-A502-44E8-B5CD-F6F7C64F4DFF}" destId="{600C4F83-F3FD-4709-9767-E984DDCDBBCE}" srcOrd="3" destOrd="0" parTransId="{D0866B28-9773-41C1-B353-87B89846A31C}" sibTransId="{20D7EAE7-B357-49D0-8590-4262C99FE635}"/>
    <dgm:cxn modelId="{36F8367B-78D8-41E2-9678-5D797AF1622C}" type="presOf" srcId="{AE33CAA6-D2BC-4A82-89FE-AADDC1CDB938}" destId="{FC96FB43-87BD-4258-A338-3995F1562E8C}" srcOrd="0" destOrd="0" presId="urn:microsoft.com/office/officeart/2005/8/layout/hierarchy1"/>
    <dgm:cxn modelId="{C813389A-CDA2-4FF7-9F46-57637A8EE074}" type="presOf" srcId="{F35D634E-2030-4F39-998A-418E181529C8}" destId="{63153EA4-7AB1-4C49-8DD9-E60CF90A7083}" srcOrd="0" destOrd="0" presId="urn:microsoft.com/office/officeart/2005/8/layout/hierarchy1"/>
    <dgm:cxn modelId="{BEFC799C-B6E4-4679-A309-AC381A4613A6}" srcId="{01C6D1EF-B841-4E1F-AF1D-007A6ED29D75}" destId="{9F1EF1C5-4A89-40F1-B9A4-E44651F6FA7F}" srcOrd="1" destOrd="0" parTransId="{899C3325-2777-423C-AA45-078B6D439778}" sibTransId="{F90AE408-CFBA-42BF-AB83-930A641F1E94}"/>
    <dgm:cxn modelId="{84A1BC9F-3231-445C-B792-3C344DBEC8ED}" type="presOf" srcId="{5D4A5C37-90DB-4B36-BBB7-93F6EEDF7E70}" destId="{E5BA8BA5-9BF3-41FA-9A78-93DAA03953B0}" srcOrd="0" destOrd="0" presId="urn:microsoft.com/office/officeart/2005/8/layout/hierarchy1"/>
    <dgm:cxn modelId="{E3C559A3-4E63-454D-965D-271E3DE29619}" type="presOf" srcId="{27DBB87D-F0D6-4C51-BEA6-B78317A562B5}" destId="{8897C489-FC9A-4811-A28E-F684B4355E30}" srcOrd="0" destOrd="0" presId="urn:microsoft.com/office/officeart/2005/8/layout/hierarchy1"/>
    <dgm:cxn modelId="{861566AE-A7FE-4584-8BC8-B857311238AE}" srcId="{F35D634E-2030-4F39-998A-418E181529C8}" destId="{44F169AE-67E4-46B2-8857-5FCF63B313BF}" srcOrd="0" destOrd="0" parTransId="{5D4A5C37-90DB-4B36-BBB7-93F6EEDF7E70}" sibTransId="{3E499F28-1C45-4ADF-A8BC-60AD0ED7B1B7}"/>
    <dgm:cxn modelId="{57855EB3-A317-46E8-B29D-72ADF2B762A9}" type="presOf" srcId="{899C3325-2777-423C-AA45-078B6D439778}" destId="{B2D28AB4-E93C-42D5-A103-49174A8D4ABF}" srcOrd="0" destOrd="0" presId="urn:microsoft.com/office/officeart/2005/8/layout/hierarchy1"/>
    <dgm:cxn modelId="{558260BF-6A77-4E0F-B423-9D40C7CE2CB7}" srcId="{27DBB87D-F0D6-4C51-BEA6-B78317A562B5}" destId="{F2D8331B-A502-44E8-B5CD-F6F7C64F4DFF}" srcOrd="0" destOrd="0" parTransId="{37539440-F080-45DB-B16F-8642263BFD02}" sibTransId="{07944EE6-7F99-4C8E-A8B9-2730FC877F99}"/>
    <dgm:cxn modelId="{D55307D6-AB50-4269-96E0-89359C808351}" type="presOf" srcId="{4C0248B0-C7F1-427C-A433-C55040C0515D}" destId="{05A47593-5F01-4A8C-9E6E-135F3980C762}" srcOrd="0" destOrd="0" presId="urn:microsoft.com/office/officeart/2005/8/layout/hierarchy1"/>
    <dgm:cxn modelId="{229204DA-30B4-4537-B2ED-4BB4E59E68A5}" type="presOf" srcId="{9F1EF1C5-4A89-40F1-B9A4-E44651F6FA7F}" destId="{E558B770-9F02-41A8-88F6-0B6207539A2B}" srcOrd="0" destOrd="0" presId="urn:microsoft.com/office/officeart/2005/8/layout/hierarchy1"/>
    <dgm:cxn modelId="{033E0BDC-C063-47D2-B627-0F42F15F4F26}" srcId="{27DBB87D-F0D6-4C51-BEA6-B78317A562B5}" destId="{C3F2CC16-864E-430F-BFB4-F94969826C13}" srcOrd="1" destOrd="0" parTransId="{6D3B6FE8-E10F-47CA-87D8-84FA226EC79C}" sibTransId="{4B5F1F75-6CE4-4740-8EFC-5A6854AE9E55}"/>
    <dgm:cxn modelId="{D008E4DC-097D-4404-BFB5-AB9A4BED9ADD}" type="presOf" srcId="{F2D8331B-A502-44E8-B5CD-F6F7C64F4DFF}" destId="{F12A4644-CA3C-46B1-A1F5-DC44222B58C0}" srcOrd="0" destOrd="0" presId="urn:microsoft.com/office/officeart/2005/8/layout/hierarchy1"/>
    <dgm:cxn modelId="{7D9A33E0-5523-4E31-995E-3100CC5D4275}" type="presOf" srcId="{59C4AF74-448B-4AE7-9C24-7FCAE34369F8}" destId="{C13039E9-07BC-4B2E-AF69-D3930A3D208E}" srcOrd="0" destOrd="0" presId="urn:microsoft.com/office/officeart/2005/8/layout/hierarchy1"/>
    <dgm:cxn modelId="{849AAAF3-BBC2-46BC-B214-00E1F00B1DE8}" srcId="{83A80264-EDD4-4392-AE7F-EA756C47520B}" destId="{F5E5E15A-4E0E-48FA-B568-BD6427F00259}" srcOrd="0" destOrd="0" parTransId="{24E871C6-253D-4CDF-AC74-708F06EF918A}" sibTransId="{151907D2-DAEF-4FEF-BB38-3D38EC0B1593}"/>
    <dgm:cxn modelId="{479049F5-8F40-4675-A5ED-EFAED8D5921B}" srcId="{01C6D1EF-B841-4E1F-AF1D-007A6ED29D75}" destId="{4C0248B0-C7F1-427C-A433-C55040C0515D}" srcOrd="0" destOrd="0" parTransId="{AE33CAA6-D2BC-4A82-89FE-AADDC1CDB938}" sibTransId="{3F257C6E-AB71-4E88-9A05-E3A3679FCAFA}"/>
    <dgm:cxn modelId="{31656AFE-8C6C-4C16-9751-C1637BBD7093}" type="presOf" srcId="{79CB358D-437F-43B4-8B0C-2AC94D864351}" destId="{15A66C1C-418B-453F-900C-CD87D6F2A828}" srcOrd="0" destOrd="0" presId="urn:microsoft.com/office/officeart/2005/8/layout/hierarchy1"/>
    <dgm:cxn modelId="{E93C3868-1DAD-456A-A85A-9A918E001FFF}" type="presParOf" srcId="{8897C489-FC9A-4811-A28E-F684B4355E30}" destId="{13B7ED1D-59A4-4831-805C-F484E71C2919}" srcOrd="0" destOrd="0" presId="urn:microsoft.com/office/officeart/2005/8/layout/hierarchy1"/>
    <dgm:cxn modelId="{3FDAF978-1532-4087-ADC9-28DF0A0168C8}" type="presParOf" srcId="{13B7ED1D-59A4-4831-805C-F484E71C2919}" destId="{285D517B-2AB9-4054-9E63-B22EF17FF55F}" srcOrd="0" destOrd="0" presId="urn:microsoft.com/office/officeart/2005/8/layout/hierarchy1"/>
    <dgm:cxn modelId="{BDFF114C-0FA9-4220-A22A-81F787ED6DAF}" type="presParOf" srcId="{285D517B-2AB9-4054-9E63-B22EF17FF55F}" destId="{CEE1A96F-1097-4ACC-89F4-5012407F73A7}" srcOrd="0" destOrd="0" presId="urn:microsoft.com/office/officeart/2005/8/layout/hierarchy1"/>
    <dgm:cxn modelId="{310C609D-D106-4C7E-B950-605ABFFF196B}" type="presParOf" srcId="{285D517B-2AB9-4054-9E63-B22EF17FF55F}" destId="{F12A4644-CA3C-46B1-A1F5-DC44222B58C0}" srcOrd="1" destOrd="0" presId="urn:microsoft.com/office/officeart/2005/8/layout/hierarchy1"/>
    <dgm:cxn modelId="{DEB1E613-1A4D-493E-B5DD-777D10DE9A95}" type="presParOf" srcId="{13B7ED1D-59A4-4831-805C-F484E71C2919}" destId="{FD836399-9A16-441E-8BC1-F59ED8FDDC64}" srcOrd="1" destOrd="0" presId="urn:microsoft.com/office/officeart/2005/8/layout/hierarchy1"/>
    <dgm:cxn modelId="{3CCFD748-54FA-4A1E-850B-6540E64991EF}" type="presParOf" srcId="{FD836399-9A16-441E-8BC1-F59ED8FDDC64}" destId="{49E1234C-D337-4383-8F34-919AE724517D}" srcOrd="0" destOrd="0" presId="urn:microsoft.com/office/officeart/2005/8/layout/hierarchy1"/>
    <dgm:cxn modelId="{0CBE82C7-290C-4D42-AAA0-1A413C066A95}" type="presParOf" srcId="{FD836399-9A16-441E-8BC1-F59ED8FDDC64}" destId="{503554A6-CF7A-4BC0-B563-8C5717B796D0}" srcOrd="1" destOrd="0" presId="urn:microsoft.com/office/officeart/2005/8/layout/hierarchy1"/>
    <dgm:cxn modelId="{BC439400-F4A7-4A07-BEE4-A3A456D4C4BD}" type="presParOf" srcId="{503554A6-CF7A-4BC0-B563-8C5717B796D0}" destId="{4B04F779-FC8B-4BFB-BCDB-DDBF7B140F34}" srcOrd="0" destOrd="0" presId="urn:microsoft.com/office/officeart/2005/8/layout/hierarchy1"/>
    <dgm:cxn modelId="{8D40EEC2-1A68-46DE-B15B-18180C3EFA1A}" type="presParOf" srcId="{4B04F779-FC8B-4BFB-BCDB-DDBF7B140F34}" destId="{780EBF75-0B0A-4006-B0DD-097875101D1B}" srcOrd="0" destOrd="0" presId="urn:microsoft.com/office/officeart/2005/8/layout/hierarchy1"/>
    <dgm:cxn modelId="{2A20B134-97A2-45A7-ABA9-9466BAA53F56}" type="presParOf" srcId="{4B04F779-FC8B-4BFB-BCDB-DDBF7B140F34}" destId="{C3FFD3DA-8686-4B62-A066-67818313F674}" srcOrd="1" destOrd="0" presId="urn:microsoft.com/office/officeart/2005/8/layout/hierarchy1"/>
    <dgm:cxn modelId="{FA028AD8-42A4-40F9-8606-E32D5764E1C8}" type="presParOf" srcId="{503554A6-CF7A-4BC0-B563-8C5717B796D0}" destId="{9D933AF9-0140-484B-A92C-5D74029C2731}" srcOrd="1" destOrd="0" presId="urn:microsoft.com/office/officeart/2005/8/layout/hierarchy1"/>
    <dgm:cxn modelId="{7AD71303-F6C0-465D-B4B2-730395C56253}" type="presParOf" srcId="{9D933AF9-0140-484B-A92C-5D74029C2731}" destId="{FC96FB43-87BD-4258-A338-3995F1562E8C}" srcOrd="0" destOrd="0" presId="urn:microsoft.com/office/officeart/2005/8/layout/hierarchy1"/>
    <dgm:cxn modelId="{A44A2085-484C-4339-98E6-F0587ADBCA0B}" type="presParOf" srcId="{9D933AF9-0140-484B-A92C-5D74029C2731}" destId="{3036BB63-94CD-475B-A3EE-A7CCDA2B9D85}" srcOrd="1" destOrd="0" presId="urn:microsoft.com/office/officeart/2005/8/layout/hierarchy1"/>
    <dgm:cxn modelId="{73864164-DEAE-4C2B-9FF5-0F7CB0A4E9CF}" type="presParOf" srcId="{3036BB63-94CD-475B-A3EE-A7CCDA2B9D85}" destId="{8BE00E7C-A441-4E93-91C6-C646FA857B90}" srcOrd="0" destOrd="0" presId="urn:microsoft.com/office/officeart/2005/8/layout/hierarchy1"/>
    <dgm:cxn modelId="{699AAF18-C529-46A3-BFA2-041703210DF3}" type="presParOf" srcId="{8BE00E7C-A441-4E93-91C6-C646FA857B90}" destId="{BE773F38-4285-4373-A935-FDEEE5D5D716}" srcOrd="0" destOrd="0" presId="urn:microsoft.com/office/officeart/2005/8/layout/hierarchy1"/>
    <dgm:cxn modelId="{BF22E5C1-CED5-48EB-86C9-D67FE60B1036}" type="presParOf" srcId="{8BE00E7C-A441-4E93-91C6-C646FA857B90}" destId="{05A47593-5F01-4A8C-9E6E-135F3980C762}" srcOrd="1" destOrd="0" presId="urn:microsoft.com/office/officeart/2005/8/layout/hierarchy1"/>
    <dgm:cxn modelId="{AE3B46AF-4C4A-48DF-BF87-B574971D3278}" type="presParOf" srcId="{3036BB63-94CD-475B-A3EE-A7CCDA2B9D85}" destId="{38BDA5D5-2BA0-4B94-ADCA-C4570911B54F}" srcOrd="1" destOrd="0" presId="urn:microsoft.com/office/officeart/2005/8/layout/hierarchy1"/>
    <dgm:cxn modelId="{4261032E-CB71-43B1-831E-2306B55EB1F7}" type="presParOf" srcId="{9D933AF9-0140-484B-A92C-5D74029C2731}" destId="{B2D28AB4-E93C-42D5-A103-49174A8D4ABF}" srcOrd="2" destOrd="0" presId="urn:microsoft.com/office/officeart/2005/8/layout/hierarchy1"/>
    <dgm:cxn modelId="{CDB19325-0CE1-4D2A-AF73-F6A4C5BB1BB0}" type="presParOf" srcId="{9D933AF9-0140-484B-A92C-5D74029C2731}" destId="{019A93C1-25D7-4147-A6D9-7102B68E5AD9}" srcOrd="3" destOrd="0" presId="urn:microsoft.com/office/officeart/2005/8/layout/hierarchy1"/>
    <dgm:cxn modelId="{83DF81E9-8388-489D-B1DC-D67BACCF5A33}" type="presParOf" srcId="{019A93C1-25D7-4147-A6D9-7102B68E5AD9}" destId="{A858E578-EC75-454F-9881-A0CC7EC33FA2}" srcOrd="0" destOrd="0" presId="urn:microsoft.com/office/officeart/2005/8/layout/hierarchy1"/>
    <dgm:cxn modelId="{AB915FB7-C3D3-49BB-82C9-A5DD10A720D5}" type="presParOf" srcId="{A858E578-EC75-454F-9881-A0CC7EC33FA2}" destId="{6B160609-F418-4CDF-B34B-F82DA3E7595B}" srcOrd="0" destOrd="0" presId="urn:microsoft.com/office/officeart/2005/8/layout/hierarchy1"/>
    <dgm:cxn modelId="{E535E9B4-5A26-493F-B3D2-B3255657A7BE}" type="presParOf" srcId="{A858E578-EC75-454F-9881-A0CC7EC33FA2}" destId="{E558B770-9F02-41A8-88F6-0B6207539A2B}" srcOrd="1" destOrd="0" presId="urn:microsoft.com/office/officeart/2005/8/layout/hierarchy1"/>
    <dgm:cxn modelId="{AA1E0A49-1C72-4CA8-8BE4-4FB45289A37B}" type="presParOf" srcId="{019A93C1-25D7-4147-A6D9-7102B68E5AD9}" destId="{F4F4BF8B-480C-4D86-B24E-EEA3C8F6F857}" srcOrd="1" destOrd="0" presId="urn:microsoft.com/office/officeart/2005/8/layout/hierarchy1"/>
    <dgm:cxn modelId="{B82D97B7-7183-41B5-AB3A-FFEAB1A398D6}" type="presParOf" srcId="{FD836399-9A16-441E-8BC1-F59ED8FDDC64}" destId="{C13039E9-07BC-4B2E-AF69-D3930A3D208E}" srcOrd="2" destOrd="0" presId="urn:microsoft.com/office/officeart/2005/8/layout/hierarchy1"/>
    <dgm:cxn modelId="{C358AA01-33AB-4732-B1D4-9EF5AAF396D6}" type="presParOf" srcId="{FD836399-9A16-441E-8BC1-F59ED8FDDC64}" destId="{BE8C555C-BC00-4A85-A25B-844D13425871}" srcOrd="3" destOrd="0" presId="urn:microsoft.com/office/officeart/2005/8/layout/hierarchy1"/>
    <dgm:cxn modelId="{6D8CA536-BFF9-40FC-B5FC-6462AE8CF192}" type="presParOf" srcId="{BE8C555C-BC00-4A85-A25B-844D13425871}" destId="{E3E19341-02DC-4497-809B-B12F26CA8AD0}" srcOrd="0" destOrd="0" presId="urn:microsoft.com/office/officeart/2005/8/layout/hierarchy1"/>
    <dgm:cxn modelId="{0C2D163E-C947-4821-B734-3BCA02361782}" type="presParOf" srcId="{E3E19341-02DC-4497-809B-B12F26CA8AD0}" destId="{F887DCBC-207C-43E4-80B8-0A8D29E62110}" srcOrd="0" destOrd="0" presId="urn:microsoft.com/office/officeart/2005/8/layout/hierarchy1"/>
    <dgm:cxn modelId="{088BDD36-2839-401E-8F96-90DE91B20D11}" type="presParOf" srcId="{E3E19341-02DC-4497-809B-B12F26CA8AD0}" destId="{63153EA4-7AB1-4C49-8DD9-E60CF90A7083}" srcOrd="1" destOrd="0" presId="urn:microsoft.com/office/officeart/2005/8/layout/hierarchy1"/>
    <dgm:cxn modelId="{F9D7AE75-7990-4155-A657-C1CAA48B5964}" type="presParOf" srcId="{BE8C555C-BC00-4A85-A25B-844D13425871}" destId="{E4B5702D-AD20-497B-B6AE-F772ABA4FBB8}" srcOrd="1" destOrd="0" presId="urn:microsoft.com/office/officeart/2005/8/layout/hierarchy1"/>
    <dgm:cxn modelId="{BFEA6CFE-C83C-42C3-95EE-C61F7A4F4930}" type="presParOf" srcId="{E4B5702D-AD20-497B-B6AE-F772ABA4FBB8}" destId="{E5BA8BA5-9BF3-41FA-9A78-93DAA03953B0}" srcOrd="0" destOrd="0" presId="urn:microsoft.com/office/officeart/2005/8/layout/hierarchy1"/>
    <dgm:cxn modelId="{E85F71C4-463E-43C5-B2A8-43D3B045986B}" type="presParOf" srcId="{E4B5702D-AD20-497B-B6AE-F772ABA4FBB8}" destId="{0584689D-4FD4-4D17-AA15-F56FBCA30550}" srcOrd="1" destOrd="0" presId="urn:microsoft.com/office/officeart/2005/8/layout/hierarchy1"/>
    <dgm:cxn modelId="{74B93EFC-45BC-4F66-9054-C5571BE4E48B}" type="presParOf" srcId="{0584689D-4FD4-4D17-AA15-F56FBCA30550}" destId="{16F36CAA-EC3C-489F-B8F5-3ED84F39C37B}" srcOrd="0" destOrd="0" presId="urn:microsoft.com/office/officeart/2005/8/layout/hierarchy1"/>
    <dgm:cxn modelId="{A7DF4E65-E69D-4068-841E-40EECAF27CED}" type="presParOf" srcId="{16F36CAA-EC3C-489F-B8F5-3ED84F39C37B}" destId="{73ACBA80-AEE8-4CAD-B680-2E59ECA9FDFD}" srcOrd="0" destOrd="0" presId="urn:microsoft.com/office/officeart/2005/8/layout/hierarchy1"/>
    <dgm:cxn modelId="{9A68D10A-D123-4D86-8685-3ED919CA7475}" type="presParOf" srcId="{16F36CAA-EC3C-489F-B8F5-3ED84F39C37B}" destId="{23179D63-B944-4482-A8B4-0FE237F4D497}" srcOrd="1" destOrd="0" presId="urn:microsoft.com/office/officeart/2005/8/layout/hierarchy1"/>
    <dgm:cxn modelId="{4C2731DB-9391-4ED0-B9F1-F43FB4E1006B}" type="presParOf" srcId="{0584689D-4FD4-4D17-AA15-F56FBCA30550}" destId="{0F0B7325-E066-420B-B4BE-21B11898A02A}" srcOrd="1" destOrd="0" presId="urn:microsoft.com/office/officeart/2005/8/layout/hierarchy1"/>
    <dgm:cxn modelId="{31FE23AB-04A0-4CBD-913F-70FE85E1883F}" type="presParOf" srcId="{FD836399-9A16-441E-8BC1-F59ED8FDDC64}" destId="{15A66C1C-418B-453F-900C-CD87D6F2A828}" srcOrd="4" destOrd="0" presId="urn:microsoft.com/office/officeart/2005/8/layout/hierarchy1"/>
    <dgm:cxn modelId="{27A4A0B7-CA5E-4680-9B71-992D773C123A}" type="presParOf" srcId="{FD836399-9A16-441E-8BC1-F59ED8FDDC64}" destId="{B10DA5DC-B18C-4135-A069-651D35ADAE3A}" srcOrd="5" destOrd="0" presId="urn:microsoft.com/office/officeart/2005/8/layout/hierarchy1"/>
    <dgm:cxn modelId="{DB48C54E-7A72-4239-AE89-777B7EBB3048}" type="presParOf" srcId="{B10DA5DC-B18C-4135-A069-651D35ADAE3A}" destId="{362E6E39-A591-4B36-9CD9-132DC934FF61}" srcOrd="0" destOrd="0" presId="urn:microsoft.com/office/officeart/2005/8/layout/hierarchy1"/>
    <dgm:cxn modelId="{EF1F62D7-C324-4731-849A-ADDD86A5052A}" type="presParOf" srcId="{362E6E39-A591-4B36-9CD9-132DC934FF61}" destId="{AED11FCA-A6B3-4548-ACBC-4FC62CCC3CB6}" srcOrd="0" destOrd="0" presId="urn:microsoft.com/office/officeart/2005/8/layout/hierarchy1"/>
    <dgm:cxn modelId="{67DB86EC-0FB8-443C-97A9-542080F20D3F}" type="presParOf" srcId="{362E6E39-A591-4B36-9CD9-132DC934FF61}" destId="{5F9522CD-65A3-4B50-A742-1CED9412B5DF}" srcOrd="1" destOrd="0" presId="urn:microsoft.com/office/officeart/2005/8/layout/hierarchy1"/>
    <dgm:cxn modelId="{D6970F9C-D8C4-42D3-8FCD-DCA7EF71CCA0}" type="presParOf" srcId="{B10DA5DC-B18C-4135-A069-651D35ADAE3A}" destId="{B29A3D6B-4375-4712-8996-BA2C8547D454}" srcOrd="1" destOrd="0" presId="urn:microsoft.com/office/officeart/2005/8/layout/hierarchy1"/>
    <dgm:cxn modelId="{C61CBA51-46FB-451B-8749-6F8C6BB365C2}" type="presParOf" srcId="{B29A3D6B-4375-4712-8996-BA2C8547D454}" destId="{5AEBFD8B-7B00-4C18-8D13-16204DD6D83D}" srcOrd="0" destOrd="0" presId="urn:microsoft.com/office/officeart/2005/8/layout/hierarchy1"/>
    <dgm:cxn modelId="{06C9B75C-B680-4D54-B07E-1833237BC145}" type="presParOf" srcId="{B29A3D6B-4375-4712-8996-BA2C8547D454}" destId="{F878D6F7-3C06-442E-84A6-017F3AFC20F0}" srcOrd="1" destOrd="0" presId="urn:microsoft.com/office/officeart/2005/8/layout/hierarchy1"/>
    <dgm:cxn modelId="{88B3B3DA-FFF0-4B65-A4AE-6E56930D0B96}" type="presParOf" srcId="{F878D6F7-3C06-442E-84A6-017F3AFC20F0}" destId="{D45FABC1-B637-4996-801D-432434BEB465}" srcOrd="0" destOrd="0" presId="urn:microsoft.com/office/officeart/2005/8/layout/hierarchy1"/>
    <dgm:cxn modelId="{D7F7D859-A311-4272-BEC0-0AF141DDBADE}" type="presParOf" srcId="{D45FABC1-B637-4996-801D-432434BEB465}" destId="{26A1B02F-94DF-47D3-894A-A2434E065D8D}" srcOrd="0" destOrd="0" presId="urn:microsoft.com/office/officeart/2005/8/layout/hierarchy1"/>
    <dgm:cxn modelId="{57F9D567-551B-42DE-9565-F9B5882D131D}" type="presParOf" srcId="{D45FABC1-B637-4996-801D-432434BEB465}" destId="{16391D99-D46F-4C35-BA2E-B010976A40C0}" srcOrd="1" destOrd="0" presId="urn:microsoft.com/office/officeart/2005/8/layout/hierarchy1"/>
    <dgm:cxn modelId="{72A7FF91-EC7C-4C4A-A5A3-EE65E3C9608F}" type="presParOf" srcId="{F878D6F7-3C06-442E-84A6-017F3AFC20F0}" destId="{8039500B-2DE9-46D8-AB02-EABAE5943B22}" srcOrd="1" destOrd="0" presId="urn:microsoft.com/office/officeart/2005/8/layout/hierarchy1"/>
    <dgm:cxn modelId="{6D6481D4-035A-462E-8EB1-2EC605D3EA94}" type="presParOf" srcId="{FD836399-9A16-441E-8BC1-F59ED8FDDC64}" destId="{D1FF929E-C70C-45F6-BDB0-EDCD220093EF}" srcOrd="6" destOrd="0" presId="urn:microsoft.com/office/officeart/2005/8/layout/hierarchy1"/>
    <dgm:cxn modelId="{8D5CAAA4-0306-428B-BBC8-0A7B4AB499D6}" type="presParOf" srcId="{FD836399-9A16-441E-8BC1-F59ED8FDDC64}" destId="{B684B1D0-7557-4424-8877-5444EDD9EB28}" srcOrd="7" destOrd="0" presId="urn:microsoft.com/office/officeart/2005/8/layout/hierarchy1"/>
    <dgm:cxn modelId="{2E2392E5-B921-4CF5-A381-904B1145FBA2}" type="presParOf" srcId="{B684B1D0-7557-4424-8877-5444EDD9EB28}" destId="{CB6E9AE8-D7E9-4929-8022-DE61291E4592}" srcOrd="0" destOrd="0" presId="urn:microsoft.com/office/officeart/2005/8/layout/hierarchy1"/>
    <dgm:cxn modelId="{EC390D64-BF80-430D-BAB3-70FE4A660841}" type="presParOf" srcId="{CB6E9AE8-D7E9-4929-8022-DE61291E4592}" destId="{80254AF7-39E1-4B40-B997-744C3DE9CCBC}" srcOrd="0" destOrd="0" presId="urn:microsoft.com/office/officeart/2005/8/layout/hierarchy1"/>
    <dgm:cxn modelId="{492E2EE7-C72D-467D-B8ED-72B76DE6FE62}" type="presParOf" srcId="{CB6E9AE8-D7E9-4929-8022-DE61291E4592}" destId="{874407C9-0B2B-4CFB-B443-F34A4E35A7DC}" srcOrd="1" destOrd="0" presId="urn:microsoft.com/office/officeart/2005/8/layout/hierarchy1"/>
    <dgm:cxn modelId="{5B0A280E-E9F2-452A-8019-2465F8FFD5BB}" type="presParOf" srcId="{B684B1D0-7557-4424-8877-5444EDD9EB28}" destId="{B0CA800F-0063-4C84-A522-FD19E24204D6}" srcOrd="1" destOrd="0" presId="urn:microsoft.com/office/officeart/2005/8/layout/hierarchy1"/>
    <dgm:cxn modelId="{D85BA171-67D4-4A67-9879-23C670E08007}" type="presParOf" srcId="{B0CA800F-0063-4C84-A522-FD19E24204D6}" destId="{4E31F843-629C-4A3F-8796-0B8DD4918A83}" srcOrd="0" destOrd="0" presId="urn:microsoft.com/office/officeart/2005/8/layout/hierarchy1"/>
    <dgm:cxn modelId="{32416EC6-E23E-43C3-83CF-1758C2D9E1A0}" type="presParOf" srcId="{B0CA800F-0063-4C84-A522-FD19E24204D6}" destId="{30B7B70C-55E5-4A29-9652-6B9A06D4D051}" srcOrd="1" destOrd="0" presId="urn:microsoft.com/office/officeart/2005/8/layout/hierarchy1"/>
    <dgm:cxn modelId="{3E2562F9-6615-4D51-A641-3412BA82BE89}" type="presParOf" srcId="{30B7B70C-55E5-4A29-9652-6B9A06D4D051}" destId="{84BCABAF-21E9-47D9-B9F6-21346939C77E}" srcOrd="0" destOrd="0" presId="urn:microsoft.com/office/officeart/2005/8/layout/hierarchy1"/>
    <dgm:cxn modelId="{D918BBCB-704E-41D8-BDFD-B88506699E26}" type="presParOf" srcId="{84BCABAF-21E9-47D9-B9F6-21346939C77E}" destId="{A1C56BC1-7063-4EF8-96D8-3E968E971A0C}" srcOrd="0" destOrd="0" presId="urn:microsoft.com/office/officeart/2005/8/layout/hierarchy1"/>
    <dgm:cxn modelId="{08E22AC1-8327-40E3-91E8-5D4CE13B6115}" type="presParOf" srcId="{84BCABAF-21E9-47D9-B9F6-21346939C77E}" destId="{2A4AC4B0-F623-4FAC-ABD4-D914DCDC145E}" srcOrd="1" destOrd="0" presId="urn:microsoft.com/office/officeart/2005/8/layout/hierarchy1"/>
    <dgm:cxn modelId="{5B597B75-7F63-4776-B80A-B6C980943DE7}" type="presParOf" srcId="{30B7B70C-55E5-4A29-9652-6B9A06D4D051}" destId="{017FE3F6-D279-4FD6-99E8-33DD505318FE}" srcOrd="1" destOrd="0" presId="urn:microsoft.com/office/officeart/2005/8/layout/hierarchy1"/>
    <dgm:cxn modelId="{6720A10F-283A-4F91-A9C3-F53EA8819C07}" type="presParOf" srcId="{8897C489-FC9A-4811-A28E-F684B4355E30}" destId="{42928E6F-B9D7-442C-954C-810DA2FD3C6F}" srcOrd="1" destOrd="0" presId="urn:microsoft.com/office/officeart/2005/8/layout/hierarchy1"/>
    <dgm:cxn modelId="{87724F64-D282-4DD0-B38E-2CF8D944FBC8}" type="presParOf" srcId="{42928E6F-B9D7-442C-954C-810DA2FD3C6F}" destId="{FD3CFFE7-A3C9-4930-A268-4D18549DFF38}" srcOrd="0" destOrd="0" presId="urn:microsoft.com/office/officeart/2005/8/layout/hierarchy1"/>
    <dgm:cxn modelId="{F113B097-244A-4EAF-9B9C-BEDBD35CEDD3}" type="presParOf" srcId="{FD3CFFE7-A3C9-4930-A268-4D18549DFF38}" destId="{1DEF3C03-CB43-4C05-ACEE-E017A879786A}" srcOrd="0" destOrd="0" presId="urn:microsoft.com/office/officeart/2005/8/layout/hierarchy1"/>
    <dgm:cxn modelId="{D1170FBB-88A3-4BE0-8F2A-DA84E1A74A3B}" type="presParOf" srcId="{FD3CFFE7-A3C9-4930-A268-4D18549DFF38}" destId="{744CFA7D-7A36-4D2F-A7AF-DA2B205044D4}" srcOrd="1" destOrd="0" presId="urn:microsoft.com/office/officeart/2005/8/layout/hierarchy1"/>
    <dgm:cxn modelId="{6C513011-BD34-4BE5-87FA-73CC7ADC587D}" type="presParOf" srcId="{42928E6F-B9D7-442C-954C-810DA2FD3C6F}" destId="{AA710968-3BB0-4DC2-9455-91C05A1CE9B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16A2B7-8DCD-4840-8A20-130BAB471E20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984308-5796-495C-8DCE-D363B5318B72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Reservations</a:t>
          </a:r>
        </a:p>
      </dgm:t>
    </dgm:pt>
    <dgm:pt modelId="{E286298A-8EBA-42BB-90FE-0838EEF54B40}" type="parTrans" cxnId="{5C9C0635-D5EB-40CF-BBCE-22E95644FD3A}">
      <dgm:prSet/>
      <dgm:spPr/>
      <dgm:t>
        <a:bodyPr/>
        <a:lstStyle/>
        <a:p>
          <a:endParaRPr lang="en-US"/>
        </a:p>
      </dgm:t>
    </dgm:pt>
    <dgm:pt modelId="{3EC3970A-AE91-469F-BA90-58B0827EC6CD}" type="sibTrans" cxnId="{5C9C0635-D5EB-40CF-BBCE-22E95644FD3A}">
      <dgm:prSet/>
      <dgm:spPr/>
      <dgm:t>
        <a:bodyPr/>
        <a:lstStyle/>
        <a:p>
          <a:endParaRPr lang="en-US"/>
        </a:p>
      </dgm:t>
    </dgm:pt>
    <dgm:pt modelId="{DB8CDA7A-EAFD-4C88-98D6-E02685A5B332}">
      <dgm:prSet phldrT="[Text]" custT="1"/>
      <dgm:spPr/>
      <dgm:t>
        <a:bodyPr/>
        <a:lstStyle/>
        <a:p>
          <a:r>
            <a:rPr lang="en-US" sz="1100" b="1" dirty="0">
              <a:solidFill>
                <a:schemeClr val="bg1"/>
              </a:solidFill>
            </a:rPr>
            <a:t>Guest</a:t>
          </a:r>
        </a:p>
        <a:p>
          <a:r>
            <a:rPr lang="en-US" sz="1100" b="1" dirty="0">
              <a:solidFill>
                <a:schemeClr val="bg1"/>
              </a:solidFill>
            </a:rPr>
            <a:t>Incurs</a:t>
          </a:r>
        </a:p>
        <a:p>
          <a:r>
            <a:rPr lang="en-US" sz="1100" b="1" dirty="0">
              <a:solidFill>
                <a:schemeClr val="bg1"/>
              </a:solidFill>
            </a:rPr>
            <a:t>Charges</a:t>
          </a:r>
        </a:p>
      </dgm:t>
    </dgm:pt>
    <dgm:pt modelId="{3214601A-DB92-4711-AE22-9DEA5AE7476E}" type="parTrans" cxnId="{943C044F-5F96-47FA-B487-66102B2E8DF8}">
      <dgm:prSet/>
      <dgm:spPr/>
      <dgm:t>
        <a:bodyPr/>
        <a:lstStyle/>
        <a:p>
          <a:endParaRPr lang="en-US"/>
        </a:p>
      </dgm:t>
    </dgm:pt>
    <dgm:pt modelId="{2A5C40D3-F789-4906-851C-0C2A4C6BD939}" type="sibTrans" cxnId="{943C044F-5F96-47FA-B487-66102B2E8DF8}">
      <dgm:prSet/>
      <dgm:spPr/>
      <dgm:t>
        <a:bodyPr/>
        <a:lstStyle/>
        <a:p>
          <a:endParaRPr lang="en-US"/>
        </a:p>
      </dgm:t>
    </dgm:pt>
    <dgm:pt modelId="{BC910885-989C-4153-9D08-0D1DFF4C3223}">
      <dgm:prSet phldrT="[Text]" custT="1"/>
      <dgm:spPr/>
      <dgm:t>
        <a:bodyPr/>
        <a:lstStyle/>
        <a:p>
          <a:pPr>
            <a:lnSpc>
              <a:spcPct val="90000"/>
            </a:lnSpc>
          </a:pPr>
          <a:endParaRPr lang="en-US" sz="1100" b="1" dirty="0">
            <a:solidFill>
              <a:schemeClr val="bg1"/>
            </a:solidFill>
          </a:endParaRPr>
        </a:p>
        <a:p>
          <a:pPr>
            <a:lnSpc>
              <a:spcPct val="100000"/>
            </a:lnSpc>
          </a:pPr>
          <a:r>
            <a:rPr lang="en-US" sz="1100" b="1" dirty="0">
              <a:solidFill>
                <a:schemeClr val="bg1"/>
              </a:solidFill>
            </a:rPr>
            <a:t>Room Guest/Post Charges</a:t>
          </a:r>
        </a:p>
        <a:p>
          <a:pPr>
            <a:lnSpc>
              <a:spcPct val="100000"/>
            </a:lnSpc>
          </a:pPr>
          <a:endParaRPr lang="en-US" sz="700" dirty="0"/>
        </a:p>
      </dgm:t>
    </dgm:pt>
    <dgm:pt modelId="{004DBD44-C7E6-4465-884C-56ED2867CEFA}" type="parTrans" cxnId="{AD59D52C-1165-45A1-BC23-EE3C0D1B9D58}">
      <dgm:prSet/>
      <dgm:spPr/>
      <dgm:t>
        <a:bodyPr/>
        <a:lstStyle/>
        <a:p>
          <a:endParaRPr lang="en-US"/>
        </a:p>
      </dgm:t>
    </dgm:pt>
    <dgm:pt modelId="{60EB1144-D391-4279-AF10-C5386358DDBF}" type="sibTrans" cxnId="{AD59D52C-1165-45A1-BC23-EE3C0D1B9D58}">
      <dgm:prSet/>
      <dgm:spPr/>
      <dgm:t>
        <a:bodyPr/>
        <a:lstStyle/>
        <a:p>
          <a:endParaRPr lang="en-US"/>
        </a:p>
      </dgm:t>
    </dgm:pt>
    <dgm:pt modelId="{1A4623E2-5223-47E6-8443-C2A7DB65D2BA}">
      <dgm:prSet phldrT="[Text]" custT="1"/>
      <dgm:spPr/>
      <dgm:t>
        <a:bodyPr/>
        <a:lstStyle/>
        <a:p>
          <a:r>
            <a:rPr lang="en-US" sz="1100" b="1" dirty="0">
              <a:solidFill>
                <a:schemeClr val="bg1"/>
              </a:solidFill>
            </a:rPr>
            <a:t>Verification Night Audit</a:t>
          </a:r>
        </a:p>
      </dgm:t>
    </dgm:pt>
    <dgm:pt modelId="{18BFFD82-B21B-41F4-A3AE-677AECC3648D}" type="parTrans" cxnId="{39F87DF3-4506-40AB-8FEA-79C8D91F281D}">
      <dgm:prSet/>
      <dgm:spPr/>
      <dgm:t>
        <a:bodyPr/>
        <a:lstStyle/>
        <a:p>
          <a:endParaRPr lang="en-US"/>
        </a:p>
      </dgm:t>
    </dgm:pt>
    <dgm:pt modelId="{E1609819-05DC-4582-92C2-0D8F51A739C4}" type="sibTrans" cxnId="{39F87DF3-4506-40AB-8FEA-79C8D91F281D}">
      <dgm:prSet/>
      <dgm:spPr/>
      <dgm:t>
        <a:bodyPr/>
        <a:lstStyle/>
        <a:p>
          <a:endParaRPr lang="en-US"/>
        </a:p>
      </dgm:t>
    </dgm:pt>
    <dgm:pt modelId="{D667F765-8DAB-4C37-A63E-B57B0F37C172}">
      <dgm:prSet phldrT="[Text]" custT="1"/>
      <dgm:spPr/>
      <dgm:t>
        <a:bodyPr/>
        <a:lstStyle/>
        <a:p>
          <a:r>
            <a:rPr lang="en-US" sz="1000" b="1" dirty="0">
              <a:solidFill>
                <a:schemeClr val="bg1"/>
              </a:solidFill>
            </a:rPr>
            <a:t>More Guest Charges/ Checkout Confirmation</a:t>
          </a:r>
        </a:p>
      </dgm:t>
    </dgm:pt>
    <dgm:pt modelId="{F18B8BEE-3F64-4F94-9B31-16B6FA082087}" type="parTrans" cxnId="{3A625225-D9B1-4C2A-B84C-10BDC8C2E0DC}">
      <dgm:prSet/>
      <dgm:spPr/>
      <dgm:t>
        <a:bodyPr/>
        <a:lstStyle/>
        <a:p>
          <a:endParaRPr lang="en-US"/>
        </a:p>
      </dgm:t>
    </dgm:pt>
    <dgm:pt modelId="{62AEF1D2-B0FC-4559-B0F3-E2875A51B612}" type="sibTrans" cxnId="{3A625225-D9B1-4C2A-B84C-10BDC8C2E0DC}">
      <dgm:prSet/>
      <dgm:spPr/>
      <dgm:t>
        <a:bodyPr/>
        <a:lstStyle/>
        <a:p>
          <a:endParaRPr lang="en-US"/>
        </a:p>
      </dgm:t>
    </dgm:pt>
    <dgm:pt modelId="{25B7243A-E25F-4D7D-AC78-48DAA23437AF}">
      <dgm:prSet/>
      <dgm:spPr/>
      <dgm:t>
        <a:bodyPr/>
        <a:lstStyle/>
        <a:p>
          <a:endParaRPr lang="en-US"/>
        </a:p>
      </dgm:t>
    </dgm:pt>
    <dgm:pt modelId="{A0488387-22FB-4163-ACC3-B476F2DB2A73}" type="parTrans" cxnId="{EB9C7ED9-410F-4780-BA5C-F51287283222}">
      <dgm:prSet/>
      <dgm:spPr/>
      <dgm:t>
        <a:bodyPr/>
        <a:lstStyle/>
        <a:p>
          <a:endParaRPr lang="en-US"/>
        </a:p>
      </dgm:t>
    </dgm:pt>
    <dgm:pt modelId="{6FEC8827-5191-428E-948A-6A5C61C2C4CF}" type="sibTrans" cxnId="{EB9C7ED9-410F-4780-BA5C-F51287283222}">
      <dgm:prSet/>
      <dgm:spPr/>
      <dgm:t>
        <a:bodyPr/>
        <a:lstStyle/>
        <a:p>
          <a:endParaRPr lang="en-US"/>
        </a:p>
      </dgm:t>
    </dgm:pt>
    <dgm:pt modelId="{1D22E7C8-8701-407E-8821-A2A688281972}" type="pres">
      <dgm:prSet presAssocID="{AD16A2B7-8DCD-4840-8A20-130BAB471E20}" presName="cycle" presStyleCnt="0">
        <dgm:presLayoutVars>
          <dgm:dir/>
          <dgm:resizeHandles val="exact"/>
        </dgm:presLayoutVars>
      </dgm:prSet>
      <dgm:spPr/>
    </dgm:pt>
    <dgm:pt modelId="{C4041BAC-1DB1-4800-A1F8-E343EA10C835}" type="pres">
      <dgm:prSet presAssocID="{23984308-5796-495C-8DCE-D363B5318B72}" presName="node" presStyleLbl="node1" presStyleIdx="0" presStyleCnt="6">
        <dgm:presLayoutVars>
          <dgm:bulletEnabled val="1"/>
        </dgm:presLayoutVars>
      </dgm:prSet>
      <dgm:spPr/>
    </dgm:pt>
    <dgm:pt modelId="{AB3A7699-6094-4DC4-9469-13A340902DF2}" type="pres">
      <dgm:prSet presAssocID="{23984308-5796-495C-8DCE-D363B5318B72}" presName="spNode" presStyleCnt="0"/>
      <dgm:spPr/>
    </dgm:pt>
    <dgm:pt modelId="{253597D7-7F86-4D11-92CC-B9E8DECCDCD4}" type="pres">
      <dgm:prSet presAssocID="{3EC3970A-AE91-469F-BA90-58B0827EC6CD}" presName="sibTrans" presStyleLbl="sibTrans1D1" presStyleIdx="0" presStyleCnt="6"/>
      <dgm:spPr/>
    </dgm:pt>
    <dgm:pt modelId="{05F98007-15AC-442F-940A-90483F0AA1F3}" type="pres">
      <dgm:prSet presAssocID="{25B7243A-E25F-4D7D-AC78-48DAA23437AF}" presName="node" presStyleLbl="node1" presStyleIdx="1" presStyleCnt="6">
        <dgm:presLayoutVars>
          <dgm:bulletEnabled val="1"/>
        </dgm:presLayoutVars>
      </dgm:prSet>
      <dgm:spPr/>
    </dgm:pt>
    <dgm:pt modelId="{DB523746-551C-4074-B1E9-C2C8063044F6}" type="pres">
      <dgm:prSet presAssocID="{25B7243A-E25F-4D7D-AC78-48DAA23437AF}" presName="spNode" presStyleCnt="0"/>
      <dgm:spPr/>
    </dgm:pt>
    <dgm:pt modelId="{6799EA15-B601-4FB8-A6F7-3600BD5D95F8}" type="pres">
      <dgm:prSet presAssocID="{6FEC8827-5191-428E-948A-6A5C61C2C4CF}" presName="sibTrans" presStyleLbl="sibTrans1D1" presStyleIdx="1" presStyleCnt="6"/>
      <dgm:spPr/>
    </dgm:pt>
    <dgm:pt modelId="{89150DFE-E7FE-405E-89FF-8ED909FCBE0C}" type="pres">
      <dgm:prSet presAssocID="{DB8CDA7A-EAFD-4C88-98D6-E02685A5B332}" presName="node" presStyleLbl="node1" presStyleIdx="2" presStyleCnt="6">
        <dgm:presLayoutVars>
          <dgm:bulletEnabled val="1"/>
        </dgm:presLayoutVars>
      </dgm:prSet>
      <dgm:spPr/>
    </dgm:pt>
    <dgm:pt modelId="{F08C97C7-1F76-4D50-A17B-B6A1FEC3544F}" type="pres">
      <dgm:prSet presAssocID="{DB8CDA7A-EAFD-4C88-98D6-E02685A5B332}" presName="spNode" presStyleCnt="0"/>
      <dgm:spPr/>
    </dgm:pt>
    <dgm:pt modelId="{335516C7-9903-41D3-B822-650813CAAAA8}" type="pres">
      <dgm:prSet presAssocID="{2A5C40D3-F789-4906-851C-0C2A4C6BD939}" presName="sibTrans" presStyleLbl="sibTrans1D1" presStyleIdx="2" presStyleCnt="6"/>
      <dgm:spPr/>
    </dgm:pt>
    <dgm:pt modelId="{563FE8AB-548F-4C50-9598-D5C66FC1F5A4}" type="pres">
      <dgm:prSet presAssocID="{BC910885-989C-4153-9D08-0D1DFF4C3223}" presName="node" presStyleLbl="node1" presStyleIdx="3" presStyleCnt="6">
        <dgm:presLayoutVars>
          <dgm:bulletEnabled val="1"/>
        </dgm:presLayoutVars>
      </dgm:prSet>
      <dgm:spPr/>
    </dgm:pt>
    <dgm:pt modelId="{9AE2FDA3-1CB8-4B42-82F7-D86B67E65F83}" type="pres">
      <dgm:prSet presAssocID="{BC910885-989C-4153-9D08-0D1DFF4C3223}" presName="spNode" presStyleCnt="0"/>
      <dgm:spPr/>
    </dgm:pt>
    <dgm:pt modelId="{35CD4ECD-ED13-4523-B7AE-82D2D42C5751}" type="pres">
      <dgm:prSet presAssocID="{60EB1144-D391-4279-AF10-C5386358DDBF}" presName="sibTrans" presStyleLbl="sibTrans1D1" presStyleIdx="3" presStyleCnt="6"/>
      <dgm:spPr/>
    </dgm:pt>
    <dgm:pt modelId="{1A5D870C-2ED5-42D7-9436-1FBF94709BEC}" type="pres">
      <dgm:prSet presAssocID="{1A4623E2-5223-47E6-8443-C2A7DB65D2BA}" presName="node" presStyleLbl="node1" presStyleIdx="4" presStyleCnt="6">
        <dgm:presLayoutVars>
          <dgm:bulletEnabled val="1"/>
        </dgm:presLayoutVars>
      </dgm:prSet>
      <dgm:spPr/>
    </dgm:pt>
    <dgm:pt modelId="{B3D9C1B7-452A-4E29-BDB6-067FDFF14114}" type="pres">
      <dgm:prSet presAssocID="{1A4623E2-5223-47E6-8443-C2A7DB65D2BA}" presName="spNode" presStyleCnt="0"/>
      <dgm:spPr/>
    </dgm:pt>
    <dgm:pt modelId="{470945DE-6A6C-4FAB-9927-81DA643A6071}" type="pres">
      <dgm:prSet presAssocID="{E1609819-05DC-4582-92C2-0D8F51A739C4}" presName="sibTrans" presStyleLbl="sibTrans1D1" presStyleIdx="4" presStyleCnt="6"/>
      <dgm:spPr/>
    </dgm:pt>
    <dgm:pt modelId="{8D60B773-F559-435E-B485-D62204F30FA7}" type="pres">
      <dgm:prSet presAssocID="{D667F765-8DAB-4C37-A63E-B57B0F37C172}" presName="node" presStyleLbl="node1" presStyleIdx="5" presStyleCnt="6">
        <dgm:presLayoutVars>
          <dgm:bulletEnabled val="1"/>
        </dgm:presLayoutVars>
      </dgm:prSet>
      <dgm:spPr/>
    </dgm:pt>
    <dgm:pt modelId="{10AF4F3E-BB7B-45E6-B459-7CD1B13D6D31}" type="pres">
      <dgm:prSet presAssocID="{D667F765-8DAB-4C37-A63E-B57B0F37C172}" presName="spNode" presStyleCnt="0"/>
      <dgm:spPr/>
    </dgm:pt>
    <dgm:pt modelId="{525DED00-4B45-4B4F-8A70-EBC3F1EC02E4}" type="pres">
      <dgm:prSet presAssocID="{62AEF1D2-B0FC-4559-B0F3-E2875A51B612}" presName="sibTrans" presStyleLbl="sibTrans1D1" presStyleIdx="5" presStyleCnt="6"/>
      <dgm:spPr/>
    </dgm:pt>
  </dgm:ptLst>
  <dgm:cxnLst>
    <dgm:cxn modelId="{9A505605-237F-4DBE-AD34-D7DF58FE66B6}" type="presOf" srcId="{1A4623E2-5223-47E6-8443-C2A7DB65D2BA}" destId="{1A5D870C-2ED5-42D7-9436-1FBF94709BEC}" srcOrd="0" destOrd="0" presId="urn:microsoft.com/office/officeart/2005/8/layout/cycle5"/>
    <dgm:cxn modelId="{5CB9A908-2781-46B5-9695-32DDF914318F}" type="presOf" srcId="{25B7243A-E25F-4D7D-AC78-48DAA23437AF}" destId="{05F98007-15AC-442F-940A-90483F0AA1F3}" srcOrd="0" destOrd="0" presId="urn:microsoft.com/office/officeart/2005/8/layout/cycle5"/>
    <dgm:cxn modelId="{ED746510-AC50-4353-88A2-B47C32F7DD3B}" type="presOf" srcId="{E1609819-05DC-4582-92C2-0D8F51A739C4}" destId="{470945DE-6A6C-4FAB-9927-81DA643A6071}" srcOrd="0" destOrd="0" presId="urn:microsoft.com/office/officeart/2005/8/layout/cycle5"/>
    <dgm:cxn modelId="{8228471E-8DAB-4D4A-8036-134E1A80A970}" type="presOf" srcId="{3EC3970A-AE91-469F-BA90-58B0827EC6CD}" destId="{253597D7-7F86-4D11-92CC-B9E8DECCDCD4}" srcOrd="0" destOrd="0" presId="urn:microsoft.com/office/officeart/2005/8/layout/cycle5"/>
    <dgm:cxn modelId="{3A625225-D9B1-4C2A-B84C-10BDC8C2E0DC}" srcId="{AD16A2B7-8DCD-4840-8A20-130BAB471E20}" destId="{D667F765-8DAB-4C37-A63E-B57B0F37C172}" srcOrd="5" destOrd="0" parTransId="{F18B8BEE-3F64-4F94-9B31-16B6FA082087}" sibTransId="{62AEF1D2-B0FC-4559-B0F3-E2875A51B612}"/>
    <dgm:cxn modelId="{AD59D52C-1165-45A1-BC23-EE3C0D1B9D58}" srcId="{AD16A2B7-8DCD-4840-8A20-130BAB471E20}" destId="{BC910885-989C-4153-9D08-0D1DFF4C3223}" srcOrd="3" destOrd="0" parTransId="{004DBD44-C7E6-4465-884C-56ED2867CEFA}" sibTransId="{60EB1144-D391-4279-AF10-C5386358DDBF}"/>
    <dgm:cxn modelId="{BADEA232-4768-481E-8007-86E25BB5E849}" type="presOf" srcId="{DB8CDA7A-EAFD-4C88-98D6-E02685A5B332}" destId="{89150DFE-E7FE-405E-89FF-8ED909FCBE0C}" srcOrd="0" destOrd="0" presId="urn:microsoft.com/office/officeart/2005/8/layout/cycle5"/>
    <dgm:cxn modelId="{5C9C0635-D5EB-40CF-BBCE-22E95644FD3A}" srcId="{AD16A2B7-8DCD-4840-8A20-130BAB471E20}" destId="{23984308-5796-495C-8DCE-D363B5318B72}" srcOrd="0" destOrd="0" parTransId="{E286298A-8EBA-42BB-90FE-0838EEF54B40}" sibTransId="{3EC3970A-AE91-469F-BA90-58B0827EC6CD}"/>
    <dgm:cxn modelId="{A1C4C944-EB17-49B2-8C99-DF53C83E6433}" type="presOf" srcId="{D667F765-8DAB-4C37-A63E-B57B0F37C172}" destId="{8D60B773-F559-435E-B485-D62204F30FA7}" srcOrd="0" destOrd="0" presId="urn:microsoft.com/office/officeart/2005/8/layout/cycle5"/>
    <dgm:cxn modelId="{943C044F-5F96-47FA-B487-66102B2E8DF8}" srcId="{AD16A2B7-8DCD-4840-8A20-130BAB471E20}" destId="{DB8CDA7A-EAFD-4C88-98D6-E02685A5B332}" srcOrd="2" destOrd="0" parTransId="{3214601A-DB92-4711-AE22-9DEA5AE7476E}" sibTransId="{2A5C40D3-F789-4906-851C-0C2A4C6BD939}"/>
    <dgm:cxn modelId="{F4613E78-D827-445C-B474-419AD0B34A8E}" type="presOf" srcId="{2A5C40D3-F789-4906-851C-0C2A4C6BD939}" destId="{335516C7-9903-41D3-B822-650813CAAAA8}" srcOrd="0" destOrd="0" presId="urn:microsoft.com/office/officeart/2005/8/layout/cycle5"/>
    <dgm:cxn modelId="{8860EF97-510D-4EAA-ADBE-CBDCA7FE91F9}" type="presOf" srcId="{62AEF1D2-B0FC-4559-B0F3-E2875A51B612}" destId="{525DED00-4B45-4B4F-8A70-EBC3F1EC02E4}" srcOrd="0" destOrd="0" presId="urn:microsoft.com/office/officeart/2005/8/layout/cycle5"/>
    <dgm:cxn modelId="{F4CFCAA1-9D93-4C22-9DB2-9BA19780E501}" type="presOf" srcId="{6FEC8827-5191-428E-948A-6A5C61C2C4CF}" destId="{6799EA15-B601-4FB8-A6F7-3600BD5D95F8}" srcOrd="0" destOrd="0" presId="urn:microsoft.com/office/officeart/2005/8/layout/cycle5"/>
    <dgm:cxn modelId="{FA045CB5-6404-4D18-B61B-7C9E5B095AC0}" type="presOf" srcId="{AD16A2B7-8DCD-4840-8A20-130BAB471E20}" destId="{1D22E7C8-8701-407E-8821-A2A688281972}" srcOrd="0" destOrd="0" presId="urn:microsoft.com/office/officeart/2005/8/layout/cycle5"/>
    <dgm:cxn modelId="{5EB88BB6-8DC4-40A6-BDC0-0AE54DBE5D56}" type="presOf" srcId="{23984308-5796-495C-8DCE-D363B5318B72}" destId="{C4041BAC-1DB1-4800-A1F8-E343EA10C835}" srcOrd="0" destOrd="0" presId="urn:microsoft.com/office/officeart/2005/8/layout/cycle5"/>
    <dgm:cxn modelId="{BB703DD6-1382-46BE-9578-0DEEFFAEB8BF}" type="presOf" srcId="{60EB1144-D391-4279-AF10-C5386358DDBF}" destId="{35CD4ECD-ED13-4523-B7AE-82D2D42C5751}" srcOrd="0" destOrd="0" presId="urn:microsoft.com/office/officeart/2005/8/layout/cycle5"/>
    <dgm:cxn modelId="{EB9C7ED9-410F-4780-BA5C-F51287283222}" srcId="{AD16A2B7-8DCD-4840-8A20-130BAB471E20}" destId="{25B7243A-E25F-4D7D-AC78-48DAA23437AF}" srcOrd="1" destOrd="0" parTransId="{A0488387-22FB-4163-ACC3-B476F2DB2A73}" sibTransId="{6FEC8827-5191-428E-948A-6A5C61C2C4CF}"/>
    <dgm:cxn modelId="{1A8D9EE0-79A4-4AA0-A18E-549F1D019BA6}" type="presOf" srcId="{BC910885-989C-4153-9D08-0D1DFF4C3223}" destId="{563FE8AB-548F-4C50-9598-D5C66FC1F5A4}" srcOrd="0" destOrd="0" presId="urn:microsoft.com/office/officeart/2005/8/layout/cycle5"/>
    <dgm:cxn modelId="{39F87DF3-4506-40AB-8FEA-79C8D91F281D}" srcId="{AD16A2B7-8DCD-4840-8A20-130BAB471E20}" destId="{1A4623E2-5223-47E6-8443-C2A7DB65D2BA}" srcOrd="4" destOrd="0" parTransId="{18BFFD82-B21B-41F4-A3AE-677AECC3648D}" sibTransId="{E1609819-05DC-4582-92C2-0D8F51A739C4}"/>
    <dgm:cxn modelId="{C3F9E5FA-4CD2-4401-9296-1CB8BBCBDEA1}" type="presParOf" srcId="{1D22E7C8-8701-407E-8821-A2A688281972}" destId="{C4041BAC-1DB1-4800-A1F8-E343EA10C835}" srcOrd="0" destOrd="0" presId="urn:microsoft.com/office/officeart/2005/8/layout/cycle5"/>
    <dgm:cxn modelId="{4BEED0DE-C121-4012-940C-8AB0012B61D3}" type="presParOf" srcId="{1D22E7C8-8701-407E-8821-A2A688281972}" destId="{AB3A7699-6094-4DC4-9469-13A340902DF2}" srcOrd="1" destOrd="0" presId="urn:microsoft.com/office/officeart/2005/8/layout/cycle5"/>
    <dgm:cxn modelId="{ED8E5BEB-5635-49C6-96BD-F66735C2073C}" type="presParOf" srcId="{1D22E7C8-8701-407E-8821-A2A688281972}" destId="{253597D7-7F86-4D11-92CC-B9E8DECCDCD4}" srcOrd="2" destOrd="0" presId="urn:microsoft.com/office/officeart/2005/8/layout/cycle5"/>
    <dgm:cxn modelId="{EF506B25-6218-4480-83DE-D505CDC5390B}" type="presParOf" srcId="{1D22E7C8-8701-407E-8821-A2A688281972}" destId="{05F98007-15AC-442F-940A-90483F0AA1F3}" srcOrd="3" destOrd="0" presId="urn:microsoft.com/office/officeart/2005/8/layout/cycle5"/>
    <dgm:cxn modelId="{FE85BB80-DB65-4319-A4E8-CBA5FA86190C}" type="presParOf" srcId="{1D22E7C8-8701-407E-8821-A2A688281972}" destId="{DB523746-551C-4074-B1E9-C2C8063044F6}" srcOrd="4" destOrd="0" presId="urn:microsoft.com/office/officeart/2005/8/layout/cycle5"/>
    <dgm:cxn modelId="{B5BABC6F-BD8D-4DE5-A5E0-47E54662C99E}" type="presParOf" srcId="{1D22E7C8-8701-407E-8821-A2A688281972}" destId="{6799EA15-B601-4FB8-A6F7-3600BD5D95F8}" srcOrd="5" destOrd="0" presId="urn:microsoft.com/office/officeart/2005/8/layout/cycle5"/>
    <dgm:cxn modelId="{8C9F951F-6FF4-4318-AC69-414F322C3FD9}" type="presParOf" srcId="{1D22E7C8-8701-407E-8821-A2A688281972}" destId="{89150DFE-E7FE-405E-89FF-8ED909FCBE0C}" srcOrd="6" destOrd="0" presId="urn:microsoft.com/office/officeart/2005/8/layout/cycle5"/>
    <dgm:cxn modelId="{4666212D-EF0C-438E-8A9A-DF7C1A8B6513}" type="presParOf" srcId="{1D22E7C8-8701-407E-8821-A2A688281972}" destId="{F08C97C7-1F76-4D50-A17B-B6A1FEC3544F}" srcOrd="7" destOrd="0" presId="urn:microsoft.com/office/officeart/2005/8/layout/cycle5"/>
    <dgm:cxn modelId="{1B6A7569-7306-43F5-99AC-897CD06C4426}" type="presParOf" srcId="{1D22E7C8-8701-407E-8821-A2A688281972}" destId="{335516C7-9903-41D3-B822-650813CAAAA8}" srcOrd="8" destOrd="0" presId="urn:microsoft.com/office/officeart/2005/8/layout/cycle5"/>
    <dgm:cxn modelId="{533A397B-F46B-4A39-992B-2F43FD56A121}" type="presParOf" srcId="{1D22E7C8-8701-407E-8821-A2A688281972}" destId="{563FE8AB-548F-4C50-9598-D5C66FC1F5A4}" srcOrd="9" destOrd="0" presId="urn:microsoft.com/office/officeart/2005/8/layout/cycle5"/>
    <dgm:cxn modelId="{300A7CFF-E0E3-479F-A673-7C14AAC319A1}" type="presParOf" srcId="{1D22E7C8-8701-407E-8821-A2A688281972}" destId="{9AE2FDA3-1CB8-4B42-82F7-D86B67E65F83}" srcOrd="10" destOrd="0" presId="urn:microsoft.com/office/officeart/2005/8/layout/cycle5"/>
    <dgm:cxn modelId="{417E99AC-179B-4F3C-9484-77A75F1770A5}" type="presParOf" srcId="{1D22E7C8-8701-407E-8821-A2A688281972}" destId="{35CD4ECD-ED13-4523-B7AE-82D2D42C5751}" srcOrd="11" destOrd="0" presId="urn:microsoft.com/office/officeart/2005/8/layout/cycle5"/>
    <dgm:cxn modelId="{B95F83C1-2632-49E0-81C0-86EC3A30219C}" type="presParOf" srcId="{1D22E7C8-8701-407E-8821-A2A688281972}" destId="{1A5D870C-2ED5-42D7-9436-1FBF94709BEC}" srcOrd="12" destOrd="0" presId="urn:microsoft.com/office/officeart/2005/8/layout/cycle5"/>
    <dgm:cxn modelId="{944CC56D-F590-4021-B48A-6136CF989C92}" type="presParOf" srcId="{1D22E7C8-8701-407E-8821-A2A688281972}" destId="{B3D9C1B7-452A-4E29-BDB6-067FDFF14114}" srcOrd="13" destOrd="0" presId="urn:microsoft.com/office/officeart/2005/8/layout/cycle5"/>
    <dgm:cxn modelId="{C5D394C9-DD79-4065-BC5B-572477836663}" type="presParOf" srcId="{1D22E7C8-8701-407E-8821-A2A688281972}" destId="{470945DE-6A6C-4FAB-9927-81DA643A6071}" srcOrd="14" destOrd="0" presId="urn:microsoft.com/office/officeart/2005/8/layout/cycle5"/>
    <dgm:cxn modelId="{E86743EC-CECD-4E3C-82CB-49D151E3E762}" type="presParOf" srcId="{1D22E7C8-8701-407E-8821-A2A688281972}" destId="{8D60B773-F559-435E-B485-D62204F30FA7}" srcOrd="15" destOrd="0" presId="urn:microsoft.com/office/officeart/2005/8/layout/cycle5"/>
    <dgm:cxn modelId="{47A2F568-3ACC-4FE6-8F84-14048461830B}" type="presParOf" srcId="{1D22E7C8-8701-407E-8821-A2A688281972}" destId="{10AF4F3E-BB7B-45E6-B459-7CD1B13D6D31}" srcOrd="16" destOrd="0" presId="urn:microsoft.com/office/officeart/2005/8/layout/cycle5"/>
    <dgm:cxn modelId="{6B1966A9-7C42-4C7F-BC62-D111A71C3AD7}" type="presParOf" srcId="{1D22E7C8-8701-407E-8821-A2A688281972}" destId="{525DED00-4B45-4B4F-8A70-EBC3F1EC02E4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6DF2B6-42D6-4272-9C5C-3F9F1B2A076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D6FEFB-D41C-4182-91A9-763B72610A69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Sell Rooms</a:t>
          </a:r>
        </a:p>
      </dgm:t>
    </dgm:pt>
    <dgm:pt modelId="{51A95A62-E5A7-4CBA-8F75-0811881BA621}" type="parTrans" cxnId="{05F648E6-9EFB-4D99-B2C3-489C6431B54D}">
      <dgm:prSet/>
      <dgm:spPr/>
      <dgm:t>
        <a:bodyPr/>
        <a:lstStyle/>
        <a:p>
          <a:endParaRPr lang="en-US"/>
        </a:p>
      </dgm:t>
    </dgm:pt>
    <dgm:pt modelId="{3676E2F6-F84E-466E-9B38-3D01EC2FC0F5}" type="sibTrans" cxnId="{05F648E6-9EFB-4D99-B2C3-489C6431B54D}">
      <dgm:prSet/>
      <dgm:spPr/>
      <dgm:t>
        <a:bodyPr/>
        <a:lstStyle/>
        <a:p>
          <a:endParaRPr lang="en-US"/>
        </a:p>
      </dgm:t>
    </dgm:pt>
    <dgm:pt modelId="{5BA09BEB-3B0F-4340-B684-DDA23AFC0B60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Maintain Balanced Guest Accounts</a:t>
          </a:r>
        </a:p>
      </dgm:t>
    </dgm:pt>
    <dgm:pt modelId="{056BC9D7-79C4-4C71-BCF3-AB3AC9F6CF8A}" type="parTrans" cxnId="{ED6457C0-A758-437F-BBA4-CD8CDC60429F}">
      <dgm:prSet/>
      <dgm:spPr/>
      <dgm:t>
        <a:bodyPr/>
        <a:lstStyle/>
        <a:p>
          <a:endParaRPr lang="en-US"/>
        </a:p>
      </dgm:t>
    </dgm:pt>
    <dgm:pt modelId="{DB9F7685-EEE8-4667-A23C-547FC1D56526}" type="sibTrans" cxnId="{ED6457C0-A758-437F-BBA4-CD8CDC60429F}">
      <dgm:prSet/>
      <dgm:spPr/>
      <dgm:t>
        <a:bodyPr/>
        <a:lstStyle/>
        <a:p>
          <a:endParaRPr lang="en-US"/>
        </a:p>
      </dgm:t>
    </dgm:pt>
    <dgm:pt modelId="{36385831-E126-4B56-A641-0787B5E5DE7F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Offer Services (mail, messages, information)</a:t>
          </a:r>
        </a:p>
      </dgm:t>
    </dgm:pt>
    <dgm:pt modelId="{CFE1FE80-BED6-48D4-A818-EF883AF73CFF}" type="parTrans" cxnId="{28A9E5F0-851C-4154-94E6-41F019390281}">
      <dgm:prSet/>
      <dgm:spPr/>
      <dgm:t>
        <a:bodyPr/>
        <a:lstStyle/>
        <a:p>
          <a:endParaRPr lang="en-US"/>
        </a:p>
      </dgm:t>
    </dgm:pt>
    <dgm:pt modelId="{A092B92B-B81A-4210-8D5B-5CB9DD9C11CF}" type="sibTrans" cxnId="{28A9E5F0-851C-4154-94E6-41F019390281}">
      <dgm:prSet/>
      <dgm:spPr/>
      <dgm:t>
        <a:bodyPr/>
        <a:lstStyle/>
        <a:p>
          <a:endParaRPr lang="en-US"/>
        </a:p>
      </dgm:t>
    </dgm:pt>
    <dgm:pt modelId="{EF5E4B1E-8797-4F42-8DDB-41E97967124F}" type="pres">
      <dgm:prSet presAssocID="{536DF2B6-42D6-4272-9C5C-3F9F1B2A0768}" presName="diagram" presStyleCnt="0">
        <dgm:presLayoutVars>
          <dgm:dir/>
          <dgm:resizeHandles val="exact"/>
        </dgm:presLayoutVars>
      </dgm:prSet>
      <dgm:spPr/>
    </dgm:pt>
    <dgm:pt modelId="{5A778428-4A01-4D36-A9FE-0FBDC9978CF5}" type="pres">
      <dgm:prSet presAssocID="{A0D6FEFB-D41C-4182-91A9-763B72610A69}" presName="node" presStyleLbl="node1" presStyleIdx="0" presStyleCnt="3">
        <dgm:presLayoutVars>
          <dgm:bulletEnabled val="1"/>
        </dgm:presLayoutVars>
      </dgm:prSet>
      <dgm:spPr/>
    </dgm:pt>
    <dgm:pt modelId="{DCB1FAF7-976E-46B4-9F45-1807315A4178}" type="pres">
      <dgm:prSet presAssocID="{3676E2F6-F84E-466E-9B38-3D01EC2FC0F5}" presName="sibTrans" presStyleCnt="0"/>
      <dgm:spPr/>
    </dgm:pt>
    <dgm:pt modelId="{C1F2B1BE-C4BC-4B82-A7FD-84C8A22C719C}" type="pres">
      <dgm:prSet presAssocID="{5BA09BEB-3B0F-4340-B684-DDA23AFC0B60}" presName="node" presStyleLbl="node1" presStyleIdx="1" presStyleCnt="3">
        <dgm:presLayoutVars>
          <dgm:bulletEnabled val="1"/>
        </dgm:presLayoutVars>
      </dgm:prSet>
      <dgm:spPr/>
    </dgm:pt>
    <dgm:pt modelId="{AEBE2C02-6A36-44A9-8F72-00A2A3810CD1}" type="pres">
      <dgm:prSet presAssocID="{DB9F7685-EEE8-4667-A23C-547FC1D56526}" presName="sibTrans" presStyleCnt="0"/>
      <dgm:spPr/>
    </dgm:pt>
    <dgm:pt modelId="{2C1D1E1C-3FCC-4C7E-9E16-992887F43B68}" type="pres">
      <dgm:prSet presAssocID="{36385831-E126-4B56-A641-0787B5E5DE7F}" presName="node" presStyleLbl="node1" presStyleIdx="2" presStyleCnt="3" custLinFactNeighborX="-1301" custLinFactNeighborY="434">
        <dgm:presLayoutVars>
          <dgm:bulletEnabled val="1"/>
        </dgm:presLayoutVars>
      </dgm:prSet>
      <dgm:spPr/>
    </dgm:pt>
  </dgm:ptLst>
  <dgm:cxnLst>
    <dgm:cxn modelId="{16A1DA13-4D88-4288-B77A-27F473D761DD}" type="presOf" srcId="{A0D6FEFB-D41C-4182-91A9-763B72610A69}" destId="{5A778428-4A01-4D36-A9FE-0FBDC9978CF5}" srcOrd="0" destOrd="0" presId="urn:microsoft.com/office/officeart/2005/8/layout/default"/>
    <dgm:cxn modelId="{DED4C5BE-0BAB-4C9D-9CFC-87061A2447A0}" type="presOf" srcId="{5BA09BEB-3B0F-4340-B684-DDA23AFC0B60}" destId="{C1F2B1BE-C4BC-4B82-A7FD-84C8A22C719C}" srcOrd="0" destOrd="0" presId="urn:microsoft.com/office/officeart/2005/8/layout/default"/>
    <dgm:cxn modelId="{ED6457C0-A758-437F-BBA4-CD8CDC60429F}" srcId="{536DF2B6-42D6-4272-9C5C-3F9F1B2A0768}" destId="{5BA09BEB-3B0F-4340-B684-DDA23AFC0B60}" srcOrd="1" destOrd="0" parTransId="{056BC9D7-79C4-4C71-BCF3-AB3AC9F6CF8A}" sibTransId="{DB9F7685-EEE8-4667-A23C-547FC1D56526}"/>
    <dgm:cxn modelId="{5D660AC1-085C-4786-926A-A578E00155BA}" type="presOf" srcId="{36385831-E126-4B56-A641-0787B5E5DE7F}" destId="{2C1D1E1C-3FCC-4C7E-9E16-992887F43B68}" srcOrd="0" destOrd="0" presId="urn:microsoft.com/office/officeart/2005/8/layout/default"/>
    <dgm:cxn modelId="{05F648E6-9EFB-4D99-B2C3-489C6431B54D}" srcId="{536DF2B6-42D6-4272-9C5C-3F9F1B2A0768}" destId="{A0D6FEFB-D41C-4182-91A9-763B72610A69}" srcOrd="0" destOrd="0" parTransId="{51A95A62-E5A7-4CBA-8F75-0811881BA621}" sibTransId="{3676E2F6-F84E-466E-9B38-3D01EC2FC0F5}"/>
    <dgm:cxn modelId="{28A9E5F0-851C-4154-94E6-41F019390281}" srcId="{536DF2B6-42D6-4272-9C5C-3F9F1B2A0768}" destId="{36385831-E126-4B56-A641-0787B5E5DE7F}" srcOrd="2" destOrd="0" parTransId="{CFE1FE80-BED6-48D4-A818-EF883AF73CFF}" sibTransId="{A092B92B-B81A-4210-8D5B-5CB9DD9C11CF}"/>
    <dgm:cxn modelId="{72DC8BF2-5372-4BAD-BC8C-F4675EA38DF4}" type="presOf" srcId="{536DF2B6-42D6-4272-9C5C-3F9F1B2A0768}" destId="{EF5E4B1E-8797-4F42-8DDB-41E97967124F}" srcOrd="0" destOrd="0" presId="urn:microsoft.com/office/officeart/2005/8/layout/default"/>
    <dgm:cxn modelId="{42864F4C-3CA4-44CF-9DAD-BA500FB2C761}" type="presParOf" srcId="{EF5E4B1E-8797-4F42-8DDB-41E97967124F}" destId="{5A778428-4A01-4D36-A9FE-0FBDC9978CF5}" srcOrd="0" destOrd="0" presId="urn:microsoft.com/office/officeart/2005/8/layout/default"/>
    <dgm:cxn modelId="{B6383967-B1E5-48EA-89E7-D8AAA808E170}" type="presParOf" srcId="{EF5E4B1E-8797-4F42-8DDB-41E97967124F}" destId="{DCB1FAF7-976E-46B4-9F45-1807315A4178}" srcOrd="1" destOrd="0" presId="urn:microsoft.com/office/officeart/2005/8/layout/default"/>
    <dgm:cxn modelId="{D5A82CEA-3347-42DD-8C8D-F31A2D514A1F}" type="presParOf" srcId="{EF5E4B1E-8797-4F42-8DDB-41E97967124F}" destId="{C1F2B1BE-C4BC-4B82-A7FD-84C8A22C719C}" srcOrd="2" destOrd="0" presId="urn:microsoft.com/office/officeart/2005/8/layout/default"/>
    <dgm:cxn modelId="{A97BA583-5C02-4C01-BFB4-665C00D388CA}" type="presParOf" srcId="{EF5E4B1E-8797-4F42-8DDB-41E97967124F}" destId="{AEBE2C02-6A36-44A9-8F72-00A2A3810CD1}" srcOrd="3" destOrd="0" presId="urn:microsoft.com/office/officeart/2005/8/layout/default"/>
    <dgm:cxn modelId="{85D6189E-C713-43D9-8B1A-A82D5550E334}" type="presParOf" srcId="{EF5E4B1E-8797-4F42-8DDB-41E97967124F}" destId="{2C1D1E1C-3FCC-4C7E-9E16-992887F43B6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32259-FB93-4B30-A12A-81043DA4F38A}">
      <dsp:nvSpPr>
        <dsp:cNvPr id="0" name=""/>
        <dsp:cNvSpPr/>
      </dsp:nvSpPr>
      <dsp:spPr>
        <a:xfrm>
          <a:off x="2776913" y="170452"/>
          <a:ext cx="3382833" cy="1174813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133B97-666E-4561-9E0C-D161D5FA0E28}">
      <dsp:nvSpPr>
        <dsp:cNvPr id="0" name=""/>
        <dsp:cNvSpPr/>
      </dsp:nvSpPr>
      <dsp:spPr>
        <a:xfrm>
          <a:off x="4145781" y="3047172"/>
          <a:ext cx="655587" cy="419576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358E42-D562-4E3C-A047-EFFE5C3C8DC7}">
      <dsp:nvSpPr>
        <dsp:cNvPr id="0" name=""/>
        <dsp:cNvSpPr/>
      </dsp:nvSpPr>
      <dsp:spPr>
        <a:xfrm>
          <a:off x="2900164" y="3382833"/>
          <a:ext cx="3146821" cy="786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Revenue Centers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Cost Centers</a:t>
          </a:r>
        </a:p>
      </dsp:txBody>
      <dsp:txXfrm>
        <a:off x="2900164" y="3382833"/>
        <a:ext cx="3146821" cy="786705"/>
      </dsp:txXfrm>
    </dsp:sp>
    <dsp:sp modelId="{E14FB624-8AB0-4539-BCB5-91D3CA3F2DEB}">
      <dsp:nvSpPr>
        <dsp:cNvPr id="0" name=""/>
        <dsp:cNvSpPr/>
      </dsp:nvSpPr>
      <dsp:spPr>
        <a:xfrm>
          <a:off x="4006796" y="1435999"/>
          <a:ext cx="1180058" cy="11800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4179611" y="1608814"/>
        <a:ext cx="834428" cy="834428"/>
      </dsp:txXfrm>
    </dsp:sp>
    <dsp:sp modelId="{591D648E-40DF-45F3-AA1A-49A1DE680EC5}">
      <dsp:nvSpPr>
        <dsp:cNvPr id="0" name=""/>
        <dsp:cNvSpPr/>
      </dsp:nvSpPr>
      <dsp:spPr>
        <a:xfrm>
          <a:off x="3162399" y="550693"/>
          <a:ext cx="1180058" cy="11800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</a:rPr>
            <a:t>Department Heads</a:t>
          </a:r>
        </a:p>
      </dsp:txBody>
      <dsp:txXfrm>
        <a:off x="3335214" y="723508"/>
        <a:ext cx="834428" cy="834428"/>
      </dsp:txXfrm>
    </dsp:sp>
    <dsp:sp modelId="{4997398B-4BC3-4688-BF59-B25A2300C912}">
      <dsp:nvSpPr>
        <dsp:cNvPr id="0" name=""/>
        <dsp:cNvSpPr/>
      </dsp:nvSpPr>
      <dsp:spPr>
        <a:xfrm>
          <a:off x="4368680" y="265381"/>
          <a:ext cx="1180058" cy="11800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</a:rPr>
            <a:t>General Manager</a:t>
          </a:r>
        </a:p>
      </dsp:txBody>
      <dsp:txXfrm>
        <a:off x="4541495" y="438196"/>
        <a:ext cx="834428" cy="834428"/>
      </dsp:txXfrm>
    </dsp:sp>
    <dsp:sp modelId="{065A93BD-DFF0-4D5C-87CB-CE21F33BAD79}">
      <dsp:nvSpPr>
        <dsp:cNvPr id="0" name=""/>
        <dsp:cNvSpPr/>
      </dsp:nvSpPr>
      <dsp:spPr>
        <a:xfrm>
          <a:off x="2637929" y="26223"/>
          <a:ext cx="3671291" cy="2937033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9E56D-62B9-4571-AE11-C718672CC17D}">
      <dsp:nvSpPr>
        <dsp:cNvPr id="0" name=""/>
        <dsp:cNvSpPr/>
      </dsp:nvSpPr>
      <dsp:spPr>
        <a:xfrm>
          <a:off x="4064000" y="930021"/>
          <a:ext cx="195076" cy="3492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2797"/>
              </a:lnTo>
              <a:lnTo>
                <a:pt x="195076" y="349279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225067-71BD-4FCD-A846-04B564D92582}">
      <dsp:nvSpPr>
        <dsp:cNvPr id="0" name=""/>
        <dsp:cNvSpPr/>
      </dsp:nvSpPr>
      <dsp:spPr>
        <a:xfrm>
          <a:off x="3868923" y="930021"/>
          <a:ext cx="195076" cy="3492797"/>
        </a:xfrm>
        <a:custGeom>
          <a:avLst/>
          <a:gdLst/>
          <a:ahLst/>
          <a:cxnLst/>
          <a:rect l="0" t="0" r="0" b="0"/>
          <a:pathLst>
            <a:path>
              <a:moveTo>
                <a:pt x="195076" y="0"/>
              </a:moveTo>
              <a:lnTo>
                <a:pt x="195076" y="3492797"/>
              </a:lnTo>
              <a:lnTo>
                <a:pt x="0" y="349279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BA9EE9-E9EA-4ECF-8510-D3C30A400E41}">
      <dsp:nvSpPr>
        <dsp:cNvPr id="0" name=""/>
        <dsp:cNvSpPr/>
      </dsp:nvSpPr>
      <dsp:spPr>
        <a:xfrm>
          <a:off x="4064000" y="930021"/>
          <a:ext cx="195076" cy="2173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3709"/>
              </a:lnTo>
              <a:lnTo>
                <a:pt x="195076" y="217370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938F18-89AC-4D89-92FE-B8FDD79963DD}">
      <dsp:nvSpPr>
        <dsp:cNvPr id="0" name=""/>
        <dsp:cNvSpPr/>
      </dsp:nvSpPr>
      <dsp:spPr>
        <a:xfrm>
          <a:off x="3868923" y="930021"/>
          <a:ext cx="195076" cy="2173709"/>
        </a:xfrm>
        <a:custGeom>
          <a:avLst/>
          <a:gdLst/>
          <a:ahLst/>
          <a:cxnLst/>
          <a:rect l="0" t="0" r="0" b="0"/>
          <a:pathLst>
            <a:path>
              <a:moveTo>
                <a:pt x="195076" y="0"/>
              </a:moveTo>
              <a:lnTo>
                <a:pt x="195076" y="2173709"/>
              </a:lnTo>
              <a:lnTo>
                <a:pt x="0" y="217370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6DCB28-B10F-4D71-90A7-4A7BECCEDBDA}">
      <dsp:nvSpPr>
        <dsp:cNvPr id="0" name=""/>
        <dsp:cNvSpPr/>
      </dsp:nvSpPr>
      <dsp:spPr>
        <a:xfrm>
          <a:off x="4064000" y="930021"/>
          <a:ext cx="195076" cy="8546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4620"/>
              </a:lnTo>
              <a:lnTo>
                <a:pt x="195076" y="8546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881671-2C67-4EA1-BD5B-EF0576E8FE03}">
      <dsp:nvSpPr>
        <dsp:cNvPr id="0" name=""/>
        <dsp:cNvSpPr/>
      </dsp:nvSpPr>
      <dsp:spPr>
        <a:xfrm>
          <a:off x="3868923" y="930021"/>
          <a:ext cx="195076" cy="854620"/>
        </a:xfrm>
        <a:custGeom>
          <a:avLst/>
          <a:gdLst/>
          <a:ahLst/>
          <a:cxnLst/>
          <a:rect l="0" t="0" r="0" b="0"/>
          <a:pathLst>
            <a:path>
              <a:moveTo>
                <a:pt x="195076" y="0"/>
              </a:moveTo>
              <a:lnTo>
                <a:pt x="195076" y="854620"/>
              </a:lnTo>
              <a:lnTo>
                <a:pt x="0" y="8546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F3D82F-EE43-440D-BAE3-7018EE848EC5}">
      <dsp:nvSpPr>
        <dsp:cNvPr id="0" name=""/>
        <dsp:cNvSpPr/>
      </dsp:nvSpPr>
      <dsp:spPr>
        <a:xfrm>
          <a:off x="3135064" y="1086"/>
          <a:ext cx="1857871" cy="9289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General Manager</a:t>
          </a:r>
        </a:p>
      </dsp:txBody>
      <dsp:txXfrm>
        <a:off x="3135064" y="1086"/>
        <a:ext cx="1857871" cy="928935"/>
      </dsp:txXfrm>
    </dsp:sp>
    <dsp:sp modelId="{2289270B-63BE-493C-AA93-AF715AB07F30}">
      <dsp:nvSpPr>
        <dsp:cNvPr id="0" name=""/>
        <dsp:cNvSpPr/>
      </dsp:nvSpPr>
      <dsp:spPr>
        <a:xfrm>
          <a:off x="2011052" y="1320174"/>
          <a:ext cx="1857871" cy="9289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Director Human Resources</a:t>
          </a:r>
        </a:p>
      </dsp:txBody>
      <dsp:txXfrm>
        <a:off x="2011052" y="1320174"/>
        <a:ext cx="1857871" cy="928935"/>
      </dsp:txXfrm>
    </dsp:sp>
    <dsp:sp modelId="{90D7D733-83A6-4D32-9EDA-EFFB693B67E4}">
      <dsp:nvSpPr>
        <dsp:cNvPr id="0" name=""/>
        <dsp:cNvSpPr/>
      </dsp:nvSpPr>
      <dsp:spPr>
        <a:xfrm>
          <a:off x="4259076" y="1320174"/>
          <a:ext cx="1857871" cy="9289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200" kern="1200"/>
        </a:p>
      </dsp:txBody>
      <dsp:txXfrm>
        <a:off x="4259076" y="1320174"/>
        <a:ext cx="1857871" cy="928935"/>
      </dsp:txXfrm>
    </dsp:sp>
    <dsp:sp modelId="{5A858FE1-CC51-4B9E-AF44-7EF5A6C98C0E}">
      <dsp:nvSpPr>
        <dsp:cNvPr id="0" name=""/>
        <dsp:cNvSpPr/>
      </dsp:nvSpPr>
      <dsp:spPr>
        <a:xfrm>
          <a:off x="2011052" y="2639262"/>
          <a:ext cx="1857871" cy="9289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200" kern="1200"/>
        </a:p>
      </dsp:txBody>
      <dsp:txXfrm>
        <a:off x="2011052" y="2639262"/>
        <a:ext cx="1857871" cy="928935"/>
      </dsp:txXfrm>
    </dsp:sp>
    <dsp:sp modelId="{5FEAAB23-13D9-456B-A678-A02FCB5A34FD}">
      <dsp:nvSpPr>
        <dsp:cNvPr id="0" name=""/>
        <dsp:cNvSpPr/>
      </dsp:nvSpPr>
      <dsp:spPr>
        <a:xfrm>
          <a:off x="4259076" y="2639262"/>
          <a:ext cx="1857871" cy="9289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200" kern="1200"/>
        </a:p>
      </dsp:txBody>
      <dsp:txXfrm>
        <a:off x="4259076" y="2639262"/>
        <a:ext cx="1857871" cy="928935"/>
      </dsp:txXfrm>
    </dsp:sp>
    <dsp:sp modelId="{937B82C9-F6E4-4997-836C-597370911B68}">
      <dsp:nvSpPr>
        <dsp:cNvPr id="0" name=""/>
        <dsp:cNvSpPr/>
      </dsp:nvSpPr>
      <dsp:spPr>
        <a:xfrm>
          <a:off x="2011052" y="3958351"/>
          <a:ext cx="1857871" cy="9289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200" kern="1200"/>
        </a:p>
      </dsp:txBody>
      <dsp:txXfrm>
        <a:off x="2011052" y="3958351"/>
        <a:ext cx="1857871" cy="928935"/>
      </dsp:txXfrm>
    </dsp:sp>
    <dsp:sp modelId="{4C38F89C-B304-4B93-BA85-050652FA9A1C}">
      <dsp:nvSpPr>
        <dsp:cNvPr id="0" name=""/>
        <dsp:cNvSpPr/>
      </dsp:nvSpPr>
      <dsp:spPr>
        <a:xfrm>
          <a:off x="4259076" y="3958351"/>
          <a:ext cx="1857871" cy="9289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200" kern="1200"/>
        </a:p>
      </dsp:txBody>
      <dsp:txXfrm>
        <a:off x="4259076" y="3958351"/>
        <a:ext cx="1857871" cy="9289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31F843-629C-4A3F-8796-0B8DD4918A83}">
      <dsp:nvSpPr>
        <dsp:cNvPr id="0" name=""/>
        <dsp:cNvSpPr/>
      </dsp:nvSpPr>
      <dsp:spPr>
        <a:xfrm>
          <a:off x="7987711" y="2492362"/>
          <a:ext cx="91440" cy="4642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6229"/>
              </a:lnTo>
              <a:lnTo>
                <a:pt x="47761" y="326229"/>
              </a:lnTo>
              <a:lnTo>
                <a:pt x="47761" y="464277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FF929E-C70C-45F6-BDB0-EDCD220093EF}">
      <dsp:nvSpPr>
        <dsp:cNvPr id="0" name=""/>
        <dsp:cNvSpPr/>
      </dsp:nvSpPr>
      <dsp:spPr>
        <a:xfrm>
          <a:off x="4846118" y="1112711"/>
          <a:ext cx="3187312" cy="4333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343"/>
              </a:lnTo>
              <a:lnTo>
                <a:pt x="3187312" y="295343"/>
              </a:lnTo>
              <a:lnTo>
                <a:pt x="3187312" y="43339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BFD8B-7B00-4C18-8D13-16204DD6D83D}">
      <dsp:nvSpPr>
        <dsp:cNvPr id="0" name=""/>
        <dsp:cNvSpPr/>
      </dsp:nvSpPr>
      <dsp:spPr>
        <a:xfrm>
          <a:off x="6166389" y="2492362"/>
          <a:ext cx="91440" cy="4333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339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A66C1C-418B-453F-900C-CD87D6F2A828}">
      <dsp:nvSpPr>
        <dsp:cNvPr id="0" name=""/>
        <dsp:cNvSpPr/>
      </dsp:nvSpPr>
      <dsp:spPr>
        <a:xfrm>
          <a:off x="4846118" y="1112711"/>
          <a:ext cx="1365991" cy="4333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343"/>
              </a:lnTo>
              <a:lnTo>
                <a:pt x="1365991" y="295343"/>
              </a:lnTo>
              <a:lnTo>
                <a:pt x="1365991" y="43339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BA8BA5-9BF3-41FA-9A78-93DAA03953B0}">
      <dsp:nvSpPr>
        <dsp:cNvPr id="0" name=""/>
        <dsp:cNvSpPr/>
      </dsp:nvSpPr>
      <dsp:spPr>
        <a:xfrm>
          <a:off x="4345067" y="2492362"/>
          <a:ext cx="91440" cy="4333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339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3039E9-07BC-4B2E-AF69-D3930A3D208E}">
      <dsp:nvSpPr>
        <dsp:cNvPr id="0" name=""/>
        <dsp:cNvSpPr/>
      </dsp:nvSpPr>
      <dsp:spPr>
        <a:xfrm>
          <a:off x="4390787" y="1112711"/>
          <a:ext cx="455330" cy="433391"/>
        </a:xfrm>
        <a:custGeom>
          <a:avLst/>
          <a:gdLst/>
          <a:ahLst/>
          <a:cxnLst/>
          <a:rect l="0" t="0" r="0" b="0"/>
          <a:pathLst>
            <a:path>
              <a:moveTo>
                <a:pt x="455330" y="0"/>
              </a:moveTo>
              <a:lnTo>
                <a:pt x="455330" y="295343"/>
              </a:lnTo>
              <a:lnTo>
                <a:pt x="0" y="295343"/>
              </a:lnTo>
              <a:lnTo>
                <a:pt x="0" y="43339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28AB4-E93C-42D5-A103-49174A8D4ABF}">
      <dsp:nvSpPr>
        <dsp:cNvPr id="0" name=""/>
        <dsp:cNvSpPr/>
      </dsp:nvSpPr>
      <dsp:spPr>
        <a:xfrm>
          <a:off x="1658805" y="2492362"/>
          <a:ext cx="910660" cy="4333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343"/>
              </a:lnTo>
              <a:lnTo>
                <a:pt x="910660" y="295343"/>
              </a:lnTo>
              <a:lnTo>
                <a:pt x="910660" y="43339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96FB43-87BD-4258-A338-3995F1562E8C}">
      <dsp:nvSpPr>
        <dsp:cNvPr id="0" name=""/>
        <dsp:cNvSpPr/>
      </dsp:nvSpPr>
      <dsp:spPr>
        <a:xfrm>
          <a:off x="748144" y="2492362"/>
          <a:ext cx="910660" cy="433391"/>
        </a:xfrm>
        <a:custGeom>
          <a:avLst/>
          <a:gdLst/>
          <a:ahLst/>
          <a:cxnLst/>
          <a:rect l="0" t="0" r="0" b="0"/>
          <a:pathLst>
            <a:path>
              <a:moveTo>
                <a:pt x="910660" y="0"/>
              </a:moveTo>
              <a:lnTo>
                <a:pt x="910660" y="295343"/>
              </a:lnTo>
              <a:lnTo>
                <a:pt x="0" y="295343"/>
              </a:lnTo>
              <a:lnTo>
                <a:pt x="0" y="43339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E1234C-D337-4383-8F34-919AE724517D}">
      <dsp:nvSpPr>
        <dsp:cNvPr id="0" name=""/>
        <dsp:cNvSpPr/>
      </dsp:nvSpPr>
      <dsp:spPr>
        <a:xfrm>
          <a:off x="1658805" y="1112711"/>
          <a:ext cx="3187312" cy="433391"/>
        </a:xfrm>
        <a:custGeom>
          <a:avLst/>
          <a:gdLst/>
          <a:ahLst/>
          <a:cxnLst/>
          <a:rect l="0" t="0" r="0" b="0"/>
          <a:pathLst>
            <a:path>
              <a:moveTo>
                <a:pt x="3187312" y="0"/>
              </a:moveTo>
              <a:lnTo>
                <a:pt x="3187312" y="295343"/>
              </a:lnTo>
              <a:lnTo>
                <a:pt x="0" y="295343"/>
              </a:lnTo>
              <a:lnTo>
                <a:pt x="0" y="43339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E1A96F-1097-4ACC-89F4-5012407F73A7}">
      <dsp:nvSpPr>
        <dsp:cNvPr id="0" name=""/>
        <dsp:cNvSpPr/>
      </dsp:nvSpPr>
      <dsp:spPr>
        <a:xfrm>
          <a:off x="4101031" y="166452"/>
          <a:ext cx="1490172" cy="9462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2A4644-CA3C-46B1-A1F5-DC44222B58C0}">
      <dsp:nvSpPr>
        <dsp:cNvPr id="0" name=""/>
        <dsp:cNvSpPr/>
      </dsp:nvSpPr>
      <dsp:spPr>
        <a:xfrm>
          <a:off x="4266606" y="323748"/>
          <a:ext cx="1490172" cy="9462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Resident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Manager</a:t>
          </a:r>
        </a:p>
      </dsp:txBody>
      <dsp:txXfrm>
        <a:off x="4294321" y="351463"/>
        <a:ext cx="1434742" cy="890829"/>
      </dsp:txXfrm>
    </dsp:sp>
    <dsp:sp modelId="{780EBF75-0B0A-4006-B0DD-097875101D1B}">
      <dsp:nvSpPr>
        <dsp:cNvPr id="0" name=""/>
        <dsp:cNvSpPr/>
      </dsp:nvSpPr>
      <dsp:spPr>
        <a:xfrm>
          <a:off x="913718" y="1546103"/>
          <a:ext cx="1490172" cy="9462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FFD3DA-8686-4B62-A066-67818313F674}">
      <dsp:nvSpPr>
        <dsp:cNvPr id="0" name=""/>
        <dsp:cNvSpPr/>
      </dsp:nvSpPr>
      <dsp:spPr>
        <a:xfrm>
          <a:off x="1079293" y="1703399"/>
          <a:ext cx="1490172" cy="9462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Front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Office</a:t>
          </a:r>
        </a:p>
      </dsp:txBody>
      <dsp:txXfrm>
        <a:off x="1107008" y="1731114"/>
        <a:ext cx="1434742" cy="890829"/>
      </dsp:txXfrm>
    </dsp:sp>
    <dsp:sp modelId="{BE773F38-4285-4373-A935-FDEEE5D5D716}">
      <dsp:nvSpPr>
        <dsp:cNvPr id="0" name=""/>
        <dsp:cNvSpPr/>
      </dsp:nvSpPr>
      <dsp:spPr>
        <a:xfrm>
          <a:off x="3058" y="2925754"/>
          <a:ext cx="1490172" cy="9462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A47593-5F01-4A8C-9E6E-135F3980C762}">
      <dsp:nvSpPr>
        <dsp:cNvPr id="0" name=""/>
        <dsp:cNvSpPr/>
      </dsp:nvSpPr>
      <dsp:spPr>
        <a:xfrm>
          <a:off x="168632" y="3083050"/>
          <a:ext cx="1490172" cy="9462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196347" y="3110765"/>
        <a:ext cx="1434742" cy="890829"/>
      </dsp:txXfrm>
    </dsp:sp>
    <dsp:sp modelId="{6B160609-F418-4CDF-B34B-F82DA3E7595B}">
      <dsp:nvSpPr>
        <dsp:cNvPr id="0" name=""/>
        <dsp:cNvSpPr/>
      </dsp:nvSpPr>
      <dsp:spPr>
        <a:xfrm>
          <a:off x="1824379" y="2925754"/>
          <a:ext cx="1490172" cy="9462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58B770-9F02-41A8-88F6-0B6207539A2B}">
      <dsp:nvSpPr>
        <dsp:cNvPr id="0" name=""/>
        <dsp:cNvSpPr/>
      </dsp:nvSpPr>
      <dsp:spPr>
        <a:xfrm>
          <a:off x="1989954" y="3083050"/>
          <a:ext cx="1490172" cy="9462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2017669" y="3110765"/>
        <a:ext cx="1434742" cy="890829"/>
      </dsp:txXfrm>
    </dsp:sp>
    <dsp:sp modelId="{F887DCBC-207C-43E4-80B8-0A8D29E62110}">
      <dsp:nvSpPr>
        <dsp:cNvPr id="0" name=""/>
        <dsp:cNvSpPr/>
      </dsp:nvSpPr>
      <dsp:spPr>
        <a:xfrm>
          <a:off x="3645701" y="1546103"/>
          <a:ext cx="1490172" cy="9462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153EA4-7AB1-4C49-8DD9-E60CF90A7083}">
      <dsp:nvSpPr>
        <dsp:cNvPr id="0" name=""/>
        <dsp:cNvSpPr/>
      </dsp:nvSpPr>
      <dsp:spPr>
        <a:xfrm>
          <a:off x="3811276" y="1703399"/>
          <a:ext cx="1490172" cy="9462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Housekeeping</a:t>
          </a:r>
        </a:p>
      </dsp:txBody>
      <dsp:txXfrm>
        <a:off x="3838991" y="1731114"/>
        <a:ext cx="1434742" cy="890829"/>
      </dsp:txXfrm>
    </dsp:sp>
    <dsp:sp modelId="{73ACBA80-AEE8-4CAD-B680-2E59ECA9FDFD}">
      <dsp:nvSpPr>
        <dsp:cNvPr id="0" name=""/>
        <dsp:cNvSpPr/>
      </dsp:nvSpPr>
      <dsp:spPr>
        <a:xfrm>
          <a:off x="3645701" y="2925754"/>
          <a:ext cx="1490172" cy="9462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179D63-B944-4482-A8B4-0FE237F4D497}">
      <dsp:nvSpPr>
        <dsp:cNvPr id="0" name=""/>
        <dsp:cNvSpPr/>
      </dsp:nvSpPr>
      <dsp:spPr>
        <a:xfrm>
          <a:off x="3811276" y="3083050"/>
          <a:ext cx="1490172" cy="9462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Rooms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Laundry</a:t>
          </a:r>
        </a:p>
      </dsp:txBody>
      <dsp:txXfrm>
        <a:off x="3838991" y="3110765"/>
        <a:ext cx="1434742" cy="890829"/>
      </dsp:txXfrm>
    </dsp:sp>
    <dsp:sp modelId="{AED11FCA-A6B3-4548-ACBC-4FC62CCC3CB6}">
      <dsp:nvSpPr>
        <dsp:cNvPr id="0" name=""/>
        <dsp:cNvSpPr/>
      </dsp:nvSpPr>
      <dsp:spPr>
        <a:xfrm>
          <a:off x="5467023" y="1546103"/>
          <a:ext cx="1490172" cy="9462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9522CD-65A3-4B50-A742-1CED9412B5DF}">
      <dsp:nvSpPr>
        <dsp:cNvPr id="0" name=""/>
        <dsp:cNvSpPr/>
      </dsp:nvSpPr>
      <dsp:spPr>
        <a:xfrm>
          <a:off x="5632597" y="1703399"/>
          <a:ext cx="1490172" cy="9462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660312" y="1731114"/>
        <a:ext cx="1434742" cy="890829"/>
      </dsp:txXfrm>
    </dsp:sp>
    <dsp:sp modelId="{26A1B02F-94DF-47D3-894A-A2434E065D8D}">
      <dsp:nvSpPr>
        <dsp:cNvPr id="0" name=""/>
        <dsp:cNvSpPr/>
      </dsp:nvSpPr>
      <dsp:spPr>
        <a:xfrm>
          <a:off x="5467023" y="2925754"/>
          <a:ext cx="1490172" cy="9462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391D99-D46F-4C35-BA2E-B010976A40C0}">
      <dsp:nvSpPr>
        <dsp:cNvPr id="0" name=""/>
        <dsp:cNvSpPr/>
      </dsp:nvSpPr>
      <dsp:spPr>
        <a:xfrm>
          <a:off x="5632597" y="3083050"/>
          <a:ext cx="1490172" cy="9462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660312" y="3110765"/>
        <a:ext cx="1434742" cy="890829"/>
      </dsp:txXfrm>
    </dsp:sp>
    <dsp:sp modelId="{80254AF7-39E1-4B40-B997-744C3DE9CCBC}">
      <dsp:nvSpPr>
        <dsp:cNvPr id="0" name=""/>
        <dsp:cNvSpPr/>
      </dsp:nvSpPr>
      <dsp:spPr>
        <a:xfrm>
          <a:off x="7288344" y="1546103"/>
          <a:ext cx="1490172" cy="9462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4407C9-0B2B-4CFB-B443-F34A4E35A7DC}">
      <dsp:nvSpPr>
        <dsp:cNvPr id="0" name=""/>
        <dsp:cNvSpPr/>
      </dsp:nvSpPr>
      <dsp:spPr>
        <a:xfrm>
          <a:off x="7453919" y="1703399"/>
          <a:ext cx="1490172" cy="9462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7481634" y="1731114"/>
        <a:ext cx="1434742" cy="890829"/>
      </dsp:txXfrm>
    </dsp:sp>
    <dsp:sp modelId="{A1C56BC1-7063-4EF8-96D8-3E968E971A0C}">
      <dsp:nvSpPr>
        <dsp:cNvPr id="0" name=""/>
        <dsp:cNvSpPr/>
      </dsp:nvSpPr>
      <dsp:spPr>
        <a:xfrm>
          <a:off x="7290386" y="2956640"/>
          <a:ext cx="1490172" cy="9462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4AC4B0-F623-4FAC-ABD4-D914DCDC145E}">
      <dsp:nvSpPr>
        <dsp:cNvPr id="0" name=""/>
        <dsp:cNvSpPr/>
      </dsp:nvSpPr>
      <dsp:spPr>
        <a:xfrm>
          <a:off x="7455961" y="3113936"/>
          <a:ext cx="1490172" cy="9462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7483676" y="3141651"/>
        <a:ext cx="1434742" cy="890829"/>
      </dsp:txXfrm>
    </dsp:sp>
    <dsp:sp modelId="{1DEF3C03-CB43-4C05-ACEE-E017A879786A}">
      <dsp:nvSpPr>
        <dsp:cNvPr id="0" name=""/>
        <dsp:cNvSpPr/>
      </dsp:nvSpPr>
      <dsp:spPr>
        <a:xfrm>
          <a:off x="5913963" y="149674"/>
          <a:ext cx="1490172" cy="9462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4CFA7D-7A36-4D2F-A7AF-DA2B205044D4}">
      <dsp:nvSpPr>
        <dsp:cNvPr id="0" name=""/>
        <dsp:cNvSpPr/>
      </dsp:nvSpPr>
      <dsp:spPr>
        <a:xfrm>
          <a:off x="6079538" y="306970"/>
          <a:ext cx="1490172" cy="9462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6107253" y="334685"/>
        <a:ext cx="1434742" cy="8908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041BAC-1DB1-4800-A1F8-E343EA10C835}">
      <dsp:nvSpPr>
        <dsp:cNvPr id="0" name=""/>
        <dsp:cNvSpPr/>
      </dsp:nvSpPr>
      <dsp:spPr>
        <a:xfrm>
          <a:off x="4117412" y="664"/>
          <a:ext cx="940866" cy="6115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bg1"/>
              </a:solidFill>
            </a:rPr>
            <a:t>Reservations</a:t>
          </a:r>
        </a:p>
      </dsp:txBody>
      <dsp:txXfrm>
        <a:off x="4147266" y="30518"/>
        <a:ext cx="881158" cy="551855"/>
      </dsp:txXfrm>
    </dsp:sp>
    <dsp:sp modelId="{253597D7-7F86-4D11-92CC-B9E8DECCDCD4}">
      <dsp:nvSpPr>
        <dsp:cNvPr id="0" name=""/>
        <dsp:cNvSpPr/>
      </dsp:nvSpPr>
      <dsp:spPr>
        <a:xfrm>
          <a:off x="3146391" y="306446"/>
          <a:ext cx="2882908" cy="2882908"/>
        </a:xfrm>
        <a:custGeom>
          <a:avLst/>
          <a:gdLst/>
          <a:ahLst/>
          <a:cxnLst/>
          <a:rect l="0" t="0" r="0" b="0"/>
          <a:pathLst>
            <a:path>
              <a:moveTo>
                <a:pt x="2030375" y="125793"/>
              </a:moveTo>
              <a:arcTo wR="1441454" hR="1441454" stAng="17646867" swAng="924618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F98007-15AC-442F-940A-90483F0AA1F3}">
      <dsp:nvSpPr>
        <dsp:cNvPr id="0" name=""/>
        <dsp:cNvSpPr/>
      </dsp:nvSpPr>
      <dsp:spPr>
        <a:xfrm>
          <a:off x="5365748" y="721391"/>
          <a:ext cx="940866" cy="6115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5395602" y="751245"/>
        <a:ext cx="881158" cy="551855"/>
      </dsp:txXfrm>
    </dsp:sp>
    <dsp:sp modelId="{6799EA15-B601-4FB8-A6F7-3600BD5D95F8}">
      <dsp:nvSpPr>
        <dsp:cNvPr id="0" name=""/>
        <dsp:cNvSpPr/>
      </dsp:nvSpPr>
      <dsp:spPr>
        <a:xfrm>
          <a:off x="3146391" y="306446"/>
          <a:ext cx="2882908" cy="2882908"/>
        </a:xfrm>
        <a:custGeom>
          <a:avLst/>
          <a:gdLst/>
          <a:ahLst/>
          <a:cxnLst/>
          <a:rect l="0" t="0" r="0" b="0"/>
          <a:pathLst>
            <a:path>
              <a:moveTo>
                <a:pt x="2860424" y="1187857"/>
              </a:moveTo>
              <a:arcTo wR="1441454" hR="1441454" stAng="20992030" swAng="1215939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150DFE-E7FE-405E-89FF-8ED909FCBE0C}">
      <dsp:nvSpPr>
        <dsp:cNvPr id="0" name=""/>
        <dsp:cNvSpPr/>
      </dsp:nvSpPr>
      <dsp:spPr>
        <a:xfrm>
          <a:off x="5365748" y="2162845"/>
          <a:ext cx="940866" cy="6115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</a:rPr>
            <a:t>Guest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</a:rPr>
            <a:t>Incurs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</a:rPr>
            <a:t>Charges</a:t>
          </a:r>
        </a:p>
      </dsp:txBody>
      <dsp:txXfrm>
        <a:off x="5395602" y="2192699"/>
        <a:ext cx="881158" cy="551855"/>
      </dsp:txXfrm>
    </dsp:sp>
    <dsp:sp modelId="{335516C7-9903-41D3-B822-650813CAAAA8}">
      <dsp:nvSpPr>
        <dsp:cNvPr id="0" name=""/>
        <dsp:cNvSpPr/>
      </dsp:nvSpPr>
      <dsp:spPr>
        <a:xfrm>
          <a:off x="3146391" y="306446"/>
          <a:ext cx="2882908" cy="2882908"/>
        </a:xfrm>
        <a:custGeom>
          <a:avLst/>
          <a:gdLst/>
          <a:ahLst/>
          <a:cxnLst/>
          <a:rect l="0" t="0" r="0" b="0"/>
          <a:pathLst>
            <a:path>
              <a:moveTo>
                <a:pt x="2358811" y="2553319"/>
              </a:moveTo>
              <a:arcTo wR="1441454" hR="1441454" stAng="3028516" swAng="924618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FE8AB-548F-4C50-9598-D5C66FC1F5A4}">
      <dsp:nvSpPr>
        <dsp:cNvPr id="0" name=""/>
        <dsp:cNvSpPr/>
      </dsp:nvSpPr>
      <dsp:spPr>
        <a:xfrm>
          <a:off x="4117412" y="2883572"/>
          <a:ext cx="940866" cy="6115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kern="1200" dirty="0">
            <a:solidFill>
              <a:schemeClr val="bg1"/>
            </a:solidFill>
          </a:endParaRP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</a:rPr>
            <a:t>Room Guest/Post Charges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</dsp:txBody>
      <dsp:txXfrm>
        <a:off x="4147266" y="2913426"/>
        <a:ext cx="881158" cy="551855"/>
      </dsp:txXfrm>
    </dsp:sp>
    <dsp:sp modelId="{35CD4ECD-ED13-4523-B7AE-82D2D42C5751}">
      <dsp:nvSpPr>
        <dsp:cNvPr id="0" name=""/>
        <dsp:cNvSpPr/>
      </dsp:nvSpPr>
      <dsp:spPr>
        <a:xfrm>
          <a:off x="3146391" y="306446"/>
          <a:ext cx="2882908" cy="2882908"/>
        </a:xfrm>
        <a:custGeom>
          <a:avLst/>
          <a:gdLst/>
          <a:ahLst/>
          <a:cxnLst/>
          <a:rect l="0" t="0" r="0" b="0"/>
          <a:pathLst>
            <a:path>
              <a:moveTo>
                <a:pt x="852532" y="2757114"/>
              </a:moveTo>
              <a:arcTo wR="1441454" hR="1441454" stAng="6846867" swAng="924618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5D870C-2ED5-42D7-9436-1FBF94709BEC}">
      <dsp:nvSpPr>
        <dsp:cNvPr id="0" name=""/>
        <dsp:cNvSpPr/>
      </dsp:nvSpPr>
      <dsp:spPr>
        <a:xfrm>
          <a:off x="2869076" y="2162845"/>
          <a:ext cx="940866" cy="6115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</a:rPr>
            <a:t>Verification Night Audit</a:t>
          </a:r>
        </a:p>
      </dsp:txBody>
      <dsp:txXfrm>
        <a:off x="2898930" y="2192699"/>
        <a:ext cx="881158" cy="551855"/>
      </dsp:txXfrm>
    </dsp:sp>
    <dsp:sp modelId="{470945DE-6A6C-4FAB-9927-81DA643A6071}">
      <dsp:nvSpPr>
        <dsp:cNvPr id="0" name=""/>
        <dsp:cNvSpPr/>
      </dsp:nvSpPr>
      <dsp:spPr>
        <a:xfrm>
          <a:off x="3146391" y="306446"/>
          <a:ext cx="2882908" cy="2882908"/>
        </a:xfrm>
        <a:custGeom>
          <a:avLst/>
          <a:gdLst/>
          <a:ahLst/>
          <a:cxnLst/>
          <a:rect l="0" t="0" r="0" b="0"/>
          <a:pathLst>
            <a:path>
              <a:moveTo>
                <a:pt x="22483" y="1695050"/>
              </a:moveTo>
              <a:arcTo wR="1441454" hR="1441454" stAng="10192030" swAng="1215939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60B773-F559-435E-B485-D62204F30FA7}">
      <dsp:nvSpPr>
        <dsp:cNvPr id="0" name=""/>
        <dsp:cNvSpPr/>
      </dsp:nvSpPr>
      <dsp:spPr>
        <a:xfrm>
          <a:off x="2869076" y="721391"/>
          <a:ext cx="940866" cy="6115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bg1"/>
              </a:solidFill>
            </a:rPr>
            <a:t>More Guest Charges/ Checkout Confirmation</a:t>
          </a:r>
        </a:p>
      </dsp:txBody>
      <dsp:txXfrm>
        <a:off x="2898930" y="751245"/>
        <a:ext cx="881158" cy="551855"/>
      </dsp:txXfrm>
    </dsp:sp>
    <dsp:sp modelId="{525DED00-4B45-4B4F-8A70-EBC3F1EC02E4}">
      <dsp:nvSpPr>
        <dsp:cNvPr id="0" name=""/>
        <dsp:cNvSpPr/>
      </dsp:nvSpPr>
      <dsp:spPr>
        <a:xfrm>
          <a:off x="3146391" y="306446"/>
          <a:ext cx="2882908" cy="2882908"/>
        </a:xfrm>
        <a:custGeom>
          <a:avLst/>
          <a:gdLst/>
          <a:ahLst/>
          <a:cxnLst/>
          <a:rect l="0" t="0" r="0" b="0"/>
          <a:pathLst>
            <a:path>
              <a:moveTo>
                <a:pt x="524096" y="329588"/>
              </a:moveTo>
              <a:arcTo wR="1441454" hR="1441454" stAng="13828516" swAng="924618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778428-4A01-4D36-A9FE-0FBDC9978CF5}">
      <dsp:nvSpPr>
        <dsp:cNvPr id="0" name=""/>
        <dsp:cNvSpPr/>
      </dsp:nvSpPr>
      <dsp:spPr>
        <a:xfrm>
          <a:off x="1088249" y="2203"/>
          <a:ext cx="3224119" cy="19344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chemeClr val="bg1"/>
              </a:solidFill>
            </a:rPr>
            <a:t>Sell Rooms</a:t>
          </a:r>
        </a:p>
      </dsp:txBody>
      <dsp:txXfrm>
        <a:off x="1088249" y="2203"/>
        <a:ext cx="3224119" cy="1934471"/>
      </dsp:txXfrm>
    </dsp:sp>
    <dsp:sp modelId="{C1F2B1BE-C4BC-4B82-A7FD-84C8A22C719C}">
      <dsp:nvSpPr>
        <dsp:cNvPr id="0" name=""/>
        <dsp:cNvSpPr/>
      </dsp:nvSpPr>
      <dsp:spPr>
        <a:xfrm>
          <a:off x="4634780" y="2203"/>
          <a:ext cx="3224119" cy="19344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chemeClr val="bg1"/>
              </a:solidFill>
            </a:rPr>
            <a:t>Maintain Balanced Guest Accounts</a:t>
          </a:r>
        </a:p>
      </dsp:txBody>
      <dsp:txXfrm>
        <a:off x="4634780" y="2203"/>
        <a:ext cx="3224119" cy="1934471"/>
      </dsp:txXfrm>
    </dsp:sp>
    <dsp:sp modelId="{2C1D1E1C-3FCC-4C7E-9E16-992887F43B68}">
      <dsp:nvSpPr>
        <dsp:cNvPr id="0" name=""/>
        <dsp:cNvSpPr/>
      </dsp:nvSpPr>
      <dsp:spPr>
        <a:xfrm>
          <a:off x="2819569" y="2261290"/>
          <a:ext cx="3224119" cy="19344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chemeClr val="bg1"/>
              </a:solidFill>
            </a:rPr>
            <a:t>Offer Services (mail, messages, information)</a:t>
          </a:r>
        </a:p>
      </dsp:txBody>
      <dsp:txXfrm>
        <a:off x="2819569" y="2261290"/>
        <a:ext cx="3224119" cy="19344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9/6/2018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9/6/2018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9/6/2018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57292-F3B7-4F1C-95AF-4ED624BF81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Hospitality Industry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392C0C-BA61-44BB-88CB-DAEF6246FA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3 rooms division</a:t>
            </a:r>
          </a:p>
        </p:txBody>
      </p:sp>
    </p:spTree>
    <p:extLst>
      <p:ext uri="{BB962C8B-B14F-4D97-AF65-F5344CB8AC3E}">
        <p14:creationId xmlns:p14="http://schemas.microsoft.com/office/powerpoint/2010/main" val="2375292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BEC18-9E65-46A5-A413-CE3BA19CB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Departments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Rooms Division: Front Office Functions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DE09570-0CFF-474D-8A3B-3F5F468CC5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0591658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8196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43B61-3ED1-4907-B20B-77B4A5624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Departments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Rooms Division: </a:t>
            </a:r>
            <a:r>
              <a:rPr lang="en-US" sz="2400" dirty="0"/>
              <a:t>Room Rates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0F18E9E-3EDD-440C-9D2F-245BBEC666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0214" y="2052638"/>
            <a:ext cx="7093348" cy="4195762"/>
          </a:xfrm>
        </p:spPr>
      </p:pic>
    </p:spTree>
    <p:extLst>
      <p:ext uri="{BB962C8B-B14F-4D97-AF65-F5344CB8AC3E}">
        <p14:creationId xmlns:p14="http://schemas.microsoft.com/office/powerpoint/2010/main" val="278701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32A89-9B99-4B63-910E-FF74ACB41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Departments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Rooms Division: Front Office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97B98-9E2C-4E1C-AFD1-340E7E992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Duties</a:t>
            </a:r>
          </a:p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47F694C-1434-43A9-BFC8-7C43449D51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304792"/>
              </p:ext>
            </p:extLst>
          </p:nvPr>
        </p:nvGraphicFramePr>
        <p:xfrm>
          <a:off x="1719743" y="2793534"/>
          <a:ext cx="8440256" cy="3261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1590">
                  <a:extLst>
                    <a:ext uri="{9D8B030D-6E8A-4147-A177-3AD203B41FA5}">
                      <a16:colId xmlns:a16="http://schemas.microsoft.com/office/drawing/2014/main" val="46338960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36738559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37444235"/>
                    </a:ext>
                  </a:extLst>
                </a:gridCol>
              </a:tblGrid>
              <a:tr h="447014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Check night clerk report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Review arrivals/departures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Review next day arrivals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229753"/>
                  </a:ext>
                </a:extLst>
              </a:tr>
              <a:tr h="447014">
                <a:tc>
                  <a:txBody>
                    <a:bodyPr/>
                    <a:lstStyle/>
                    <a:p>
                      <a:r>
                        <a:rPr lang="en-US" sz="1600" dirty="0"/>
                        <a:t>Review night’s occupancy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Attend to guest inquiries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Do staff adjustments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122215"/>
                  </a:ext>
                </a:extLst>
              </a:tr>
              <a:tr h="447014">
                <a:tc>
                  <a:txBody>
                    <a:bodyPr/>
                    <a:lstStyle/>
                    <a:p>
                      <a:r>
                        <a:rPr lang="en-US" sz="1600" dirty="0"/>
                        <a:t>Review night’s average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Review VIP/prepare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Log important items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743347"/>
                  </a:ext>
                </a:extLst>
              </a:tr>
              <a:tr h="447014">
                <a:tc>
                  <a:txBody>
                    <a:bodyPr/>
                    <a:lstStyle/>
                    <a:p>
                      <a:r>
                        <a:rPr lang="en-US" sz="1600" dirty="0"/>
                        <a:t>Review market mix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Organize room 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Check key issue/control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355103"/>
                  </a:ext>
                </a:extLst>
              </a:tr>
              <a:tr h="447014">
                <a:tc>
                  <a:txBody>
                    <a:bodyPr/>
                    <a:lstStyle/>
                    <a:p>
                      <a:r>
                        <a:rPr lang="en-US" sz="1600" dirty="0"/>
                        <a:t>Handle check-outs/ins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Arrange pre-registration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Review week schedule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845392"/>
                  </a:ext>
                </a:extLst>
              </a:tr>
              <a:tr h="447014">
                <a:tc>
                  <a:txBody>
                    <a:bodyPr/>
                    <a:lstStyle/>
                    <a:p>
                      <a:r>
                        <a:rPr lang="en-US" sz="1600" dirty="0"/>
                        <a:t>Check comp rooms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Attend meetings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Meet with GSA*s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097396"/>
                  </a:ext>
                </a:extLst>
              </a:tr>
              <a:tr h="447014">
                <a:tc>
                  <a:txBody>
                    <a:bodyPr/>
                    <a:lstStyle/>
                    <a:p>
                      <a:r>
                        <a:rPr lang="en-US" sz="1600" dirty="0"/>
                        <a:t>Verify group rooms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Advise housekeeping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*guest service agents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432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9657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32A89-9B99-4B63-910E-FF74ACB41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Departments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Rooms Division: Night Auditor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97B98-9E2C-4E1C-AFD1-340E7E992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Duties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8B87F57-D280-4007-8291-9DC98C38F7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716015"/>
              </p:ext>
            </p:extLst>
          </p:nvPr>
        </p:nvGraphicFramePr>
        <p:xfrm>
          <a:off x="1568741" y="2608976"/>
          <a:ext cx="10117123" cy="3466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1784">
                  <a:extLst>
                    <a:ext uri="{9D8B030D-6E8A-4147-A177-3AD203B41FA5}">
                      <a16:colId xmlns:a16="http://schemas.microsoft.com/office/drawing/2014/main" val="3517994829"/>
                    </a:ext>
                  </a:extLst>
                </a:gridCol>
                <a:gridCol w="5075339">
                  <a:extLst>
                    <a:ext uri="{9D8B030D-6E8A-4147-A177-3AD203B41FA5}">
                      <a16:colId xmlns:a16="http://schemas.microsoft.com/office/drawing/2014/main" val="2752895557"/>
                    </a:ext>
                  </a:extLst>
                </a:gridCol>
              </a:tblGrid>
              <a:tr h="411061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Run preliminary reconciliation report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Post charges evening shift not able to post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170608"/>
                  </a:ext>
                </a:extLst>
              </a:tr>
              <a:tr h="612396">
                <a:tc>
                  <a:txBody>
                    <a:bodyPr/>
                    <a:lstStyle/>
                    <a:p>
                      <a:r>
                        <a:rPr lang="en-US" sz="1600" dirty="0"/>
                        <a:t>Investigate all errors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Post discrepancies to shift mgrs., post room + tax charges to each folio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457609"/>
                  </a:ext>
                </a:extLst>
              </a:tr>
              <a:tr h="399373">
                <a:tc>
                  <a:txBody>
                    <a:bodyPr/>
                    <a:lstStyle/>
                    <a:p>
                      <a:r>
                        <a:rPr lang="en-US" sz="1600" dirty="0"/>
                        <a:t>Post and balance all 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Run backup reports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951395"/>
                  </a:ext>
                </a:extLst>
              </a:tr>
              <a:tr h="689330">
                <a:tc>
                  <a:txBody>
                    <a:bodyPr/>
                    <a:lstStyle/>
                    <a:p>
                      <a:r>
                        <a:rPr lang="en-US" sz="1600" dirty="0"/>
                        <a:t>Match preliminary and actual charges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Reconcile point-of-sale and PMS* to guest accounts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478882"/>
                  </a:ext>
                </a:extLst>
              </a:tr>
              <a:tr h="664596">
                <a:tc>
                  <a:txBody>
                    <a:bodyPr/>
                    <a:lstStyle/>
                    <a:p>
                      <a:r>
                        <a:rPr lang="en-US" sz="1600" dirty="0"/>
                        <a:t>Verify credit card, rooms operations, F&amp;B and incidental charges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Complete/distribute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daily report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6248"/>
                  </a:ext>
                </a:extLst>
              </a:tr>
              <a:tr h="689330">
                <a:tc>
                  <a:txBody>
                    <a:bodyPr/>
                    <a:lstStyle/>
                    <a:p>
                      <a:r>
                        <a:rPr lang="en-US" sz="1600" dirty="0"/>
                        <a:t>“roll the date”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Determine areas where theft could occur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73112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0AB4B2E-396B-4306-8EE3-E3B0DF5455F9}"/>
              </a:ext>
            </a:extLst>
          </p:cNvPr>
          <p:cNvSpPr txBox="1"/>
          <p:nvPr/>
        </p:nvSpPr>
        <p:spPr>
          <a:xfrm>
            <a:off x="1912690" y="6248399"/>
            <a:ext cx="3709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 Property Management System</a:t>
            </a:r>
          </a:p>
        </p:txBody>
      </p:sp>
    </p:spTree>
    <p:extLst>
      <p:ext uri="{BB962C8B-B14F-4D97-AF65-F5344CB8AC3E}">
        <p14:creationId xmlns:p14="http://schemas.microsoft.com/office/powerpoint/2010/main" val="3226733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F485D-4239-4D73-987C-436DC14F1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Departments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Rooms Division: Night Auditor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481B5-F621-4E5C-955D-E880084DD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Daily report: Room Occupancy Percentage (ROP)</a:t>
            </a:r>
          </a:p>
          <a:p>
            <a:endParaRPr lang="en-US" u="sng" dirty="0"/>
          </a:p>
          <a:p>
            <a:pPr marL="0" indent="0" algn="ctr">
              <a:buNone/>
            </a:pPr>
            <a:r>
              <a:rPr lang="en-US" u="sng" dirty="0"/>
              <a:t>Rooms Occupied</a:t>
            </a:r>
          </a:p>
          <a:p>
            <a:pPr marL="0" indent="0" algn="ctr">
              <a:buNone/>
            </a:pPr>
            <a:r>
              <a:rPr lang="en-US" dirty="0"/>
              <a:t>Rooms Available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u="sng" dirty="0"/>
              <a:t>622  </a:t>
            </a:r>
            <a:r>
              <a:rPr lang="en-US" dirty="0"/>
              <a:t>=  .73 or 73%</a:t>
            </a:r>
          </a:p>
          <a:p>
            <a:pPr marL="0" indent="0">
              <a:buNone/>
            </a:pPr>
            <a:r>
              <a:rPr lang="en-US" dirty="0"/>
              <a:t>                                                850</a:t>
            </a:r>
          </a:p>
        </p:txBody>
      </p:sp>
    </p:spTree>
    <p:extLst>
      <p:ext uri="{BB962C8B-B14F-4D97-AF65-F5344CB8AC3E}">
        <p14:creationId xmlns:p14="http://schemas.microsoft.com/office/powerpoint/2010/main" val="1933568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F485D-4239-4D73-987C-436DC14F1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Departments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Rooms Division: Night Auditor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481B5-F621-4E5C-955D-E880084DD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Daily report: Average Daily Rate (ADR)</a:t>
            </a:r>
          </a:p>
          <a:p>
            <a:endParaRPr lang="en-US" u="sng" dirty="0"/>
          </a:p>
          <a:p>
            <a:pPr marL="0" indent="0" algn="ctr">
              <a:buNone/>
            </a:pPr>
            <a:r>
              <a:rPr lang="en-US" u="sng" dirty="0"/>
              <a:t>Rooms Revenue</a:t>
            </a:r>
          </a:p>
          <a:p>
            <a:pPr marL="0" indent="0" algn="ctr">
              <a:buNone/>
            </a:pPr>
            <a:r>
              <a:rPr lang="en-US" dirty="0"/>
              <a:t>Rooms Sold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u="sng" dirty="0"/>
              <a:t>$75,884 </a:t>
            </a:r>
            <a:r>
              <a:rPr lang="en-US" dirty="0"/>
              <a:t>=  $114.63</a:t>
            </a:r>
          </a:p>
          <a:p>
            <a:pPr marL="0" indent="0">
              <a:buNone/>
            </a:pPr>
            <a:r>
              <a:rPr lang="en-US" dirty="0"/>
              <a:t>                                                622</a:t>
            </a:r>
          </a:p>
        </p:txBody>
      </p:sp>
    </p:spTree>
    <p:extLst>
      <p:ext uri="{BB962C8B-B14F-4D97-AF65-F5344CB8AC3E}">
        <p14:creationId xmlns:p14="http://schemas.microsoft.com/office/powerpoint/2010/main" val="3877001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06EA2-3296-4223-9DF9-FB7E0A126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 Management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A Tool: Yield Management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4F333-3116-4E4F-AB33-00C24557D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combination of ways to</a:t>
            </a:r>
          </a:p>
          <a:p>
            <a:pPr lvl="1"/>
            <a:r>
              <a:rPr lang="en-US" altLang="en-US" dirty="0"/>
              <a:t>Do things</a:t>
            </a:r>
          </a:p>
          <a:p>
            <a:pPr lvl="1"/>
            <a:r>
              <a:rPr lang="en-US" altLang="en-US" dirty="0"/>
              <a:t>Think about things</a:t>
            </a:r>
          </a:p>
          <a:p>
            <a:pPr lvl="1"/>
            <a:r>
              <a:rPr lang="en-US" altLang="en-US" dirty="0"/>
              <a:t>Devise plans to… </a:t>
            </a:r>
          </a:p>
          <a:p>
            <a:endParaRPr lang="en-US" altLang="en-US" dirty="0"/>
          </a:p>
          <a:p>
            <a:r>
              <a:rPr lang="en-US" altLang="en-US" dirty="0"/>
              <a:t>keep rooms full</a:t>
            </a:r>
          </a:p>
          <a:p>
            <a:endParaRPr lang="en-US" altLang="en-US" dirty="0"/>
          </a:p>
          <a:p>
            <a:r>
              <a:rPr lang="en-US" altLang="en-US" dirty="0"/>
              <a:t>get as much as possible for the rooms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5A2EF3-5792-491F-B2FF-ABF9E6D7A98E}"/>
              </a:ext>
            </a:extLst>
          </p:cNvPr>
          <p:cNvSpPr txBox="1"/>
          <p:nvPr/>
        </p:nvSpPr>
        <p:spPr>
          <a:xfrm>
            <a:off x="5721293" y="2516697"/>
            <a:ext cx="4102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altLang="en-US" b="1" i="1"/>
              <a:t>“…a set of maximization strategies and techniques to improve profitability of a lodging establishment.”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33327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06EA2-3296-4223-9DF9-FB7E0A126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 Management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A Tool: Yield Management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4F333-3116-4E4F-AB33-00C24557D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Started in 1970s with airline deregulation</a:t>
            </a:r>
          </a:p>
          <a:p>
            <a:endParaRPr lang="en-US" altLang="en-US" dirty="0"/>
          </a:p>
          <a:p>
            <a:r>
              <a:rPr lang="en-US" altLang="en-US" dirty="0"/>
              <a:t>A way for airlines to control and manage profitability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B6E6BC-D3A1-432F-B0BA-66197BEDC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3237" y="3540154"/>
            <a:ext cx="5022995" cy="226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77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06EA2-3296-4223-9DF9-FB7E0A126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 fontScale="90000"/>
          </a:bodyPr>
          <a:lstStyle/>
          <a:p>
            <a:r>
              <a:rPr lang="en-US" dirty="0"/>
              <a:t>Revenue Management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A Tool: Yield Management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BA87254-DB31-4AE7-B8C5-7DD8841F3A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5600878"/>
              </p:ext>
            </p:extLst>
          </p:nvPr>
        </p:nvGraphicFramePr>
        <p:xfrm>
          <a:off x="1350628" y="2534972"/>
          <a:ext cx="8909560" cy="3870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6833">
                  <a:extLst>
                    <a:ext uri="{9D8B030D-6E8A-4147-A177-3AD203B41FA5}">
                      <a16:colId xmlns:a16="http://schemas.microsoft.com/office/drawing/2014/main" val="3848627961"/>
                    </a:ext>
                  </a:extLst>
                </a:gridCol>
                <a:gridCol w="4362727">
                  <a:extLst>
                    <a:ext uri="{9D8B030D-6E8A-4147-A177-3AD203B41FA5}">
                      <a16:colId xmlns:a16="http://schemas.microsoft.com/office/drawing/2014/main" val="3948739453"/>
                    </a:ext>
                  </a:extLst>
                </a:gridCol>
              </a:tblGrid>
              <a:tr h="45300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b="0" dirty="0">
                          <a:solidFill>
                            <a:schemeClr val="bg1"/>
                          </a:solidFill>
                        </a:rPr>
                        <a:t>Wars in Afghanistan and Iraq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b="0" dirty="0">
                          <a:solidFill>
                            <a:schemeClr val="bg1"/>
                          </a:solidFill>
                        </a:rPr>
                        <a:t>Fixed capacity environment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984357"/>
                  </a:ext>
                </a:extLst>
              </a:tr>
              <a:tr h="47565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dirty="0"/>
                        <a:t>Weekly terroristic threats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dirty="0"/>
                        <a:t>Time-varied demand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5766059"/>
                  </a:ext>
                </a:extLst>
              </a:tr>
              <a:tr h="46475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dirty="0"/>
                        <a:t>Gas prices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dirty="0"/>
                        <a:t>Product has similarity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928867"/>
                  </a:ext>
                </a:extLst>
              </a:tr>
              <a:tr h="64679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dirty="0"/>
                        <a:t>Sluggish economy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dirty="0"/>
                        <a:t>High proportion of fixed to variable cost items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9807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/>
                        <a:t>Weather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719534"/>
                  </a:ext>
                </a:extLst>
              </a:tr>
              <a:tr h="395590">
                <a:tc>
                  <a:txBody>
                    <a:bodyPr/>
                    <a:lstStyle/>
                    <a:p>
                      <a:r>
                        <a:rPr lang="en-US" dirty="0"/>
                        <a:t>Crime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87854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952A508-9A6D-4BA9-9FB9-54463DA1D1FF}"/>
              </a:ext>
            </a:extLst>
          </p:cNvPr>
          <p:cNvSpPr txBox="1"/>
          <p:nvPr/>
        </p:nvSpPr>
        <p:spPr>
          <a:xfrm>
            <a:off x="1350628" y="1786855"/>
            <a:ext cx="8783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EXTERNAL HOTEL ENVIRONMENT			INTERNAL HOTEL ENVIRONMENT </a:t>
            </a:r>
          </a:p>
        </p:txBody>
      </p:sp>
    </p:spTree>
    <p:extLst>
      <p:ext uri="{BB962C8B-B14F-4D97-AF65-F5344CB8AC3E}">
        <p14:creationId xmlns:p14="http://schemas.microsoft.com/office/powerpoint/2010/main" val="2858915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9674C-4886-4C46-AF36-961FA06CA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208302"/>
          </a:xfrm>
        </p:spPr>
        <p:txBody>
          <a:bodyPr/>
          <a:lstStyle/>
          <a:p>
            <a:r>
              <a:rPr lang="en-US" dirty="0"/>
              <a:t>Revenue Management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A Tool: Yield Management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E2D12-1932-4892-B6C5-21127A7E6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2">
                    <a:satMod val="200000"/>
                  </a:schemeClr>
                </a:solidFill>
              </a:rPr>
              <a:t>Get the Guest to Pay as much as possible for a room</a:t>
            </a:r>
          </a:p>
          <a:p>
            <a:pPr lvl="1"/>
            <a:r>
              <a:rPr lang="en-US" altLang="en-US" sz="2400" dirty="0"/>
              <a:t>Sell as many higher room rates as possible</a:t>
            </a:r>
          </a:p>
          <a:p>
            <a:pPr lvl="1"/>
            <a:r>
              <a:rPr lang="en-US" altLang="en-US" sz="2400" dirty="0"/>
              <a:t>Inelastic demand</a:t>
            </a:r>
          </a:p>
          <a:p>
            <a:pPr lvl="1"/>
            <a:r>
              <a:rPr lang="en-US" altLang="en-US" sz="2400" dirty="0"/>
              <a:t>Elastic demand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06957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660B3-4F18-4E81-A8CC-498EE7F7E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learning this chapter, you will be able 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BC274-E4A7-45B0-91C9-D7312C2B9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Outline key duties and responsibilities of key executives and department heads</a:t>
            </a:r>
          </a:p>
          <a:p>
            <a:r>
              <a:rPr lang="en-US" dirty="0"/>
              <a:t>Draw an organizational chart of the rooms division</a:t>
            </a:r>
          </a:p>
          <a:p>
            <a:r>
              <a:rPr lang="en-US" dirty="0"/>
              <a:t>Describe the main functions of the rooms division departments</a:t>
            </a:r>
          </a:p>
          <a:p>
            <a:r>
              <a:rPr lang="en-US" dirty="0"/>
              <a:t>Describe property management systems and yield management</a:t>
            </a:r>
          </a:p>
          <a:p>
            <a:r>
              <a:rPr lang="en-US" dirty="0"/>
              <a:t>Calculate: occupancy percentages, average daily rates and actual percentage of potential room revenue</a:t>
            </a:r>
          </a:p>
          <a:p>
            <a:r>
              <a:rPr lang="en-US" dirty="0"/>
              <a:t>Describe reservation and guest services functions</a:t>
            </a:r>
          </a:p>
          <a:p>
            <a:r>
              <a:rPr lang="en-US" dirty="0"/>
              <a:t>List complexities of concierge, housekeeping and security/loss prevention departments</a:t>
            </a:r>
          </a:p>
        </p:txBody>
      </p:sp>
    </p:spTree>
    <p:extLst>
      <p:ext uri="{BB962C8B-B14F-4D97-AF65-F5344CB8AC3E}">
        <p14:creationId xmlns:p14="http://schemas.microsoft.com/office/powerpoint/2010/main" val="4077716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6E529-298D-4E1C-B3D6-1F86D4E9B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71281"/>
          </a:xfrm>
        </p:spPr>
        <p:txBody>
          <a:bodyPr/>
          <a:lstStyle/>
          <a:p>
            <a:pPr>
              <a:defRPr/>
            </a:pPr>
            <a:r>
              <a:rPr lang="en-US" dirty="0"/>
              <a:t>Revenue Management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A Tool: Yield Management</a:t>
            </a:r>
            <a:endParaRPr lang="en-US" sz="2400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6387" name="Content Placeholder 3" descr="LacVieuxDesertCasino &amp; Motel MI.jpg">
            <a:extLst>
              <a:ext uri="{FF2B5EF4-FFF2-40B4-BE49-F238E27FC236}">
                <a16:creationId xmlns:a16="http://schemas.microsoft.com/office/drawing/2014/main" id="{997C0638-D3DA-4BA6-9ABD-EAE8F5236B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3124200"/>
            <a:ext cx="2057400" cy="1676400"/>
          </a:xfrm>
        </p:spPr>
      </p:pic>
      <p:pic>
        <p:nvPicPr>
          <p:cNvPr id="16388" name="Picture 4" descr="C:\Program Files\Microsoft Office\MEDIA\CAGCAT10\j0186348.wmf">
            <a:extLst>
              <a:ext uri="{FF2B5EF4-FFF2-40B4-BE49-F238E27FC236}">
                <a16:creationId xmlns:a16="http://schemas.microsoft.com/office/drawing/2014/main" id="{B521BBCD-0A3D-42A2-9F64-C416639D2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28800"/>
            <a:ext cx="1295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C:\Program Files\Microsoft Office\MEDIA\CAGCAT10\j0186348.wmf">
            <a:extLst>
              <a:ext uri="{FF2B5EF4-FFF2-40B4-BE49-F238E27FC236}">
                <a16:creationId xmlns:a16="http://schemas.microsoft.com/office/drawing/2014/main" id="{A5DC2DA7-BC4F-4463-978E-A8F593915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029200"/>
            <a:ext cx="1295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5" descr="C:\Program Files\Microsoft Office\MEDIA\CAGCAT10\j0285698.wmf">
            <a:extLst>
              <a:ext uri="{FF2B5EF4-FFF2-40B4-BE49-F238E27FC236}">
                <a16:creationId xmlns:a16="http://schemas.microsoft.com/office/drawing/2014/main" id="{62448799-631C-4F0A-9856-76E55741D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16189"/>
            <a:ext cx="129540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6" descr="C:\Program Files\Microsoft Office\MEDIA\CAGCAT10\j0240719.wmf">
            <a:extLst>
              <a:ext uri="{FF2B5EF4-FFF2-40B4-BE49-F238E27FC236}">
                <a16:creationId xmlns:a16="http://schemas.microsoft.com/office/drawing/2014/main" id="{18908E01-E312-45ED-8658-E88E5B49D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0"/>
            <a:ext cx="1371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7" descr="C:\Program Files\Microsoft Office\MEDIA\CAGCAT10\j0292020.wmf">
            <a:extLst>
              <a:ext uri="{FF2B5EF4-FFF2-40B4-BE49-F238E27FC236}">
                <a16:creationId xmlns:a16="http://schemas.microsoft.com/office/drawing/2014/main" id="{9E3C5FEF-2CEC-45C6-8490-FB2C36547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76600"/>
            <a:ext cx="1219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8" descr="C:\Program Files\Microsoft Office\MEDIA\CAGCAT10\j0297551.wmf">
            <a:extLst>
              <a:ext uri="{FF2B5EF4-FFF2-40B4-BE49-F238E27FC236}">
                <a16:creationId xmlns:a16="http://schemas.microsoft.com/office/drawing/2014/main" id="{4B2F8FA1-76CE-4901-977A-AC5BBDF8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76800"/>
            <a:ext cx="1219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4C2DB0-AD4F-4885-949A-51D6608B6CCB}"/>
              </a:ext>
            </a:extLst>
          </p:cNvPr>
          <p:cNvCxnSpPr/>
          <p:nvPr/>
        </p:nvCxnSpPr>
        <p:spPr>
          <a:xfrm>
            <a:off x="3505200" y="1524000"/>
            <a:ext cx="2438400" cy="190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AEA787-152B-4690-989B-8E7B9797241C}"/>
              </a:ext>
            </a:extLst>
          </p:cNvPr>
          <p:cNvCxnSpPr/>
          <p:nvPr/>
        </p:nvCxnSpPr>
        <p:spPr>
          <a:xfrm rot="10800000" flipV="1">
            <a:off x="2133600" y="3429000"/>
            <a:ext cx="38100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4A851C2-E319-49D0-9AC6-1A5EF24AE0D0}"/>
              </a:ext>
            </a:extLst>
          </p:cNvPr>
          <p:cNvCxnSpPr/>
          <p:nvPr/>
        </p:nvCxnSpPr>
        <p:spPr>
          <a:xfrm rot="10800000" flipV="1">
            <a:off x="2057400" y="4495800"/>
            <a:ext cx="40386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71534E4-7FE6-4E07-A91C-D05209A1C019}"/>
              </a:ext>
            </a:extLst>
          </p:cNvPr>
          <p:cNvCxnSpPr/>
          <p:nvPr/>
        </p:nvCxnSpPr>
        <p:spPr>
          <a:xfrm rot="10800000" flipV="1">
            <a:off x="2971800" y="4495800"/>
            <a:ext cx="312420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8" name="TextBox 18">
            <a:extLst>
              <a:ext uri="{FF2B5EF4-FFF2-40B4-BE49-F238E27FC236}">
                <a16:creationId xmlns:a16="http://schemas.microsoft.com/office/drawing/2014/main" id="{0ACB88D6-EF55-4FD2-9D59-767D8FAC5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743200"/>
            <a:ext cx="266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dirty="0">
                <a:solidFill>
                  <a:schemeClr val="tx2">
                    <a:lumMod val="90000"/>
                  </a:schemeClr>
                </a:solidFill>
              </a:rPr>
              <a:t>Inelastic Demand</a:t>
            </a:r>
          </a:p>
        </p:txBody>
      </p:sp>
      <p:sp>
        <p:nvSpPr>
          <p:cNvPr id="16399" name="TextBox 19">
            <a:extLst>
              <a:ext uri="{FF2B5EF4-FFF2-40B4-BE49-F238E27FC236}">
                <a16:creationId xmlns:a16="http://schemas.microsoft.com/office/drawing/2014/main" id="{7DE4A938-9313-4FA9-8D85-5A82F2798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9436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dirty="0">
                <a:solidFill>
                  <a:schemeClr val="tx2">
                    <a:lumMod val="90000"/>
                  </a:schemeClr>
                </a:solidFill>
              </a:rPr>
              <a:t>Elastic Demand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70DE7-D837-4BA4-9512-D1AC74FDD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 Management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A Tool: Yield Management</a:t>
            </a:r>
            <a:endParaRPr lang="en-US" sz="24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D88759E-78B0-4C2C-A3B6-AE97753DF4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247924"/>
              </p:ext>
            </p:extLst>
          </p:nvPr>
        </p:nvGraphicFramePr>
        <p:xfrm>
          <a:off x="1241571" y="2112239"/>
          <a:ext cx="8532536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6165">
                  <a:extLst>
                    <a:ext uri="{9D8B030D-6E8A-4147-A177-3AD203B41FA5}">
                      <a16:colId xmlns:a16="http://schemas.microsoft.com/office/drawing/2014/main" val="3489807315"/>
                    </a:ext>
                  </a:extLst>
                </a:gridCol>
                <a:gridCol w="4086371">
                  <a:extLst>
                    <a:ext uri="{9D8B030D-6E8A-4147-A177-3AD203B41FA5}">
                      <a16:colId xmlns:a16="http://schemas.microsoft.com/office/drawing/2014/main" val="415449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Inelastic demand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Elastic demand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649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dirty="0"/>
                        <a:t>Every day, someone will come into your hotel, simply because it’s there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dirty="0"/>
                        <a:t>Guests can be induced to purchase a room from you if the price or circumstances are right.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746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dirty="0"/>
                        <a:t>These people will pay any price, within reason, because they NEED a room!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dirty="0"/>
                        <a:t>You want to encourage this, because the alternative is EMPTY rooms.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744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dirty="0"/>
                        <a:t>No reason to discount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dirty="0"/>
                        <a:t>Active discounting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742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8140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9674C-4886-4C46-AF36-961FA06CA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208302"/>
          </a:xfrm>
        </p:spPr>
        <p:txBody>
          <a:bodyPr/>
          <a:lstStyle/>
          <a:p>
            <a:r>
              <a:rPr lang="en-US" dirty="0"/>
              <a:t>Revenue Management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A Tool: Yield Management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E2D12-1932-4892-B6C5-21127A7E6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satMod val="200000"/>
                  </a:schemeClr>
                </a:solidFill>
              </a:rPr>
              <a:t>Yield management mathematics</a:t>
            </a:r>
          </a:p>
          <a:p>
            <a:pPr algn="ctr">
              <a:buClr>
                <a:schemeClr val="tx1"/>
              </a:buClr>
              <a:buNone/>
            </a:pPr>
            <a:r>
              <a:rPr lang="en-US" altLang="en-US" dirty="0"/>
              <a:t>CALCULATE ADR*</a:t>
            </a:r>
          </a:p>
          <a:p>
            <a:pPr algn="ctr">
              <a:buClr>
                <a:schemeClr val="tx1"/>
              </a:buClr>
              <a:buNone/>
            </a:pPr>
            <a:r>
              <a:rPr lang="en-US" altLang="en-US" i="1" dirty="0"/>
              <a:t>Rooms revenue </a:t>
            </a:r>
            <a:r>
              <a:rPr lang="en-US" altLang="en-US" i="1" dirty="0">
                <a:cs typeface="Arial" panose="020B0604020202020204" pitchFamily="34" charset="0"/>
              </a:rPr>
              <a:t>÷ # of rooms sold = ADR</a:t>
            </a:r>
          </a:p>
          <a:p>
            <a:pPr>
              <a:buClr>
                <a:schemeClr val="tx1"/>
              </a:buClr>
              <a:buNone/>
            </a:pPr>
            <a:endParaRPr lang="en-US" altLang="en-US" i="1" dirty="0">
              <a:cs typeface="Arial" panose="020B0604020202020204" pitchFamily="34" charset="0"/>
            </a:endParaRPr>
          </a:p>
          <a:p>
            <a:pPr algn="ctr">
              <a:buClr>
                <a:schemeClr val="tx1"/>
              </a:buClr>
              <a:buNone/>
            </a:pPr>
            <a:r>
              <a:rPr lang="en-US" altLang="en-US" i="1" dirty="0">
                <a:cs typeface="Arial" panose="020B0604020202020204" pitchFamily="34" charset="0"/>
              </a:rPr>
              <a:t>CALCULATE REVPAR**</a:t>
            </a:r>
          </a:p>
          <a:p>
            <a:pPr algn="ctr">
              <a:buClr>
                <a:schemeClr val="tx1"/>
              </a:buClr>
              <a:buNone/>
            </a:pPr>
            <a:r>
              <a:rPr lang="en-US" altLang="en-US" i="1" dirty="0">
                <a:cs typeface="Arial" panose="020B0604020202020204" pitchFamily="34" charset="0"/>
              </a:rPr>
              <a:t>ADR x occupancy % = REVPAR</a:t>
            </a:r>
          </a:p>
          <a:p>
            <a:pPr>
              <a:buClr>
                <a:schemeClr val="tx1"/>
              </a:buClr>
              <a:buNone/>
            </a:pPr>
            <a:endParaRPr lang="en-US" altLang="en-US" i="1" dirty="0"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None/>
            </a:pPr>
            <a:r>
              <a:rPr lang="en-US" altLang="en-US" sz="1400" i="1" dirty="0">
                <a:cs typeface="Arial" panose="020B0604020202020204" pitchFamily="34" charset="0"/>
              </a:rPr>
              <a:t>* Average Daily Rate</a:t>
            </a:r>
          </a:p>
          <a:p>
            <a:pPr>
              <a:buClr>
                <a:schemeClr val="tx1"/>
              </a:buClr>
              <a:buNone/>
            </a:pPr>
            <a:r>
              <a:rPr lang="en-US" altLang="en-US" sz="1400" i="1" dirty="0">
                <a:cs typeface="Arial" panose="020B0604020202020204" pitchFamily="34" charset="0"/>
              </a:rPr>
              <a:t>**Revenue per available 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5605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9674C-4886-4C46-AF36-961FA06CA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208302"/>
          </a:xfrm>
        </p:spPr>
        <p:txBody>
          <a:bodyPr/>
          <a:lstStyle/>
          <a:p>
            <a:r>
              <a:rPr lang="en-US" dirty="0"/>
              <a:t>Revenue Management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A Tool: Yield Management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E2D12-1932-4892-B6C5-21127A7E6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2">
                    <a:satMod val="200000"/>
                  </a:schemeClr>
                </a:solidFill>
              </a:rPr>
              <a:t>Yield management mathematics</a:t>
            </a:r>
          </a:p>
          <a:p>
            <a:pPr algn="ctr">
              <a:buClr>
                <a:schemeClr val="tx1"/>
              </a:buClr>
              <a:buNone/>
            </a:pPr>
            <a:r>
              <a:rPr lang="en-US" altLang="en-US" dirty="0"/>
              <a:t>CALCULATE ADR*</a:t>
            </a:r>
          </a:p>
          <a:p>
            <a:pPr algn="ctr">
              <a:buClr>
                <a:schemeClr val="tx1"/>
              </a:buClr>
              <a:buNone/>
            </a:pPr>
            <a:r>
              <a:rPr lang="en-US" altLang="en-US" i="1" dirty="0"/>
              <a:t>Rooms revenue </a:t>
            </a:r>
            <a:r>
              <a:rPr lang="en-US" altLang="en-US" i="1" dirty="0">
                <a:cs typeface="Arial" panose="020B0604020202020204" pitchFamily="34" charset="0"/>
              </a:rPr>
              <a:t>÷ # of rooms sold = ADR</a:t>
            </a:r>
          </a:p>
          <a:p>
            <a:pPr algn="ctr">
              <a:buClr>
                <a:schemeClr val="tx1"/>
              </a:buClr>
              <a:buNone/>
            </a:pPr>
            <a:r>
              <a:rPr lang="en-US" altLang="en-US" b="1" i="1" dirty="0">
                <a:solidFill>
                  <a:schemeClr val="accent2"/>
                </a:solidFill>
                <a:cs typeface="Arial" panose="020B0604020202020204" pitchFamily="34" charset="0"/>
              </a:rPr>
              <a:t>$4450           ÷         100        = 44.5</a:t>
            </a:r>
          </a:p>
          <a:p>
            <a:pPr algn="ctr">
              <a:buClr>
                <a:schemeClr val="tx1"/>
              </a:buClr>
              <a:buNone/>
            </a:pPr>
            <a:r>
              <a:rPr lang="en-US" altLang="en-US" i="1" dirty="0">
                <a:cs typeface="Arial" panose="020B0604020202020204" pitchFamily="34" charset="0"/>
              </a:rPr>
              <a:t>CALCULATE REVPAR**</a:t>
            </a:r>
          </a:p>
          <a:p>
            <a:pPr algn="ctr">
              <a:buClr>
                <a:schemeClr val="tx1"/>
              </a:buClr>
              <a:buNone/>
            </a:pPr>
            <a:r>
              <a:rPr lang="en-US" altLang="en-US" i="1" dirty="0">
                <a:cs typeface="Arial" panose="020B0604020202020204" pitchFamily="34" charset="0"/>
              </a:rPr>
              <a:t>ADR x occupancy % = REVPAR</a:t>
            </a:r>
          </a:p>
          <a:p>
            <a:pPr algn="ctr">
              <a:buClr>
                <a:schemeClr val="tx1"/>
              </a:buClr>
              <a:buNone/>
            </a:pPr>
            <a:r>
              <a:rPr lang="en-US" altLang="en-US" b="1" i="1" dirty="0">
                <a:solidFill>
                  <a:schemeClr val="accent2"/>
                </a:solidFill>
                <a:cs typeface="Arial" panose="020B0604020202020204" pitchFamily="34" charset="0"/>
              </a:rPr>
              <a:t>44.5  x       90%          =   40.05</a:t>
            </a:r>
          </a:p>
          <a:p>
            <a:pPr algn="ctr">
              <a:buClr>
                <a:schemeClr val="tx1"/>
              </a:buClr>
              <a:buNone/>
            </a:pPr>
            <a:endParaRPr lang="en-US" altLang="en-US" i="1" dirty="0"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None/>
            </a:pPr>
            <a:endParaRPr lang="en-US" altLang="en-US" i="1" dirty="0"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None/>
            </a:pPr>
            <a:r>
              <a:rPr lang="en-US" altLang="en-US" sz="1400" i="1" dirty="0">
                <a:cs typeface="Arial" panose="020B0604020202020204" pitchFamily="34" charset="0"/>
              </a:rPr>
              <a:t>* Average Daily Rate</a:t>
            </a:r>
          </a:p>
          <a:p>
            <a:pPr>
              <a:buClr>
                <a:schemeClr val="tx1"/>
              </a:buClr>
              <a:buNone/>
            </a:pPr>
            <a:r>
              <a:rPr lang="en-US" altLang="en-US" sz="1400" i="1" dirty="0">
                <a:cs typeface="Arial" panose="020B0604020202020204" pitchFamily="34" charset="0"/>
              </a:rPr>
              <a:t>**Revenue per available 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290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E6F0F-8A68-4E9C-9F75-48E4372EF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Determine REVPAR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28E3DB1-EAED-43CF-B551-314811111C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0640854"/>
              </p:ext>
            </p:extLst>
          </p:nvPr>
        </p:nvGraphicFramePr>
        <p:xfrm>
          <a:off x="2438400" y="1784351"/>
          <a:ext cx="7772400" cy="4387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26006">
                <a:tc>
                  <a:txBody>
                    <a:bodyPr/>
                    <a:lstStyle/>
                    <a:p>
                      <a:r>
                        <a:rPr lang="en-US" sz="1800" dirty="0"/>
                        <a:t>Rooms 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# of Rooms Sold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ADR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Occupancy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REVPAR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369">
                <a:tc>
                  <a:txBody>
                    <a:bodyPr/>
                    <a:lstStyle/>
                    <a:p>
                      <a:r>
                        <a:rPr lang="en-US" sz="2800" dirty="0"/>
                        <a:t>$5250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369">
                <a:tc>
                  <a:txBody>
                    <a:bodyPr/>
                    <a:lstStyle/>
                    <a:p>
                      <a:r>
                        <a:rPr lang="en-US" sz="2800" dirty="0"/>
                        <a:t>$4000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93%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369">
                <a:tc>
                  <a:txBody>
                    <a:bodyPr/>
                    <a:lstStyle/>
                    <a:p>
                      <a:r>
                        <a:rPr lang="en-US" sz="2800" dirty="0"/>
                        <a:t>$4500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86%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2369">
                <a:tc>
                  <a:txBody>
                    <a:bodyPr/>
                    <a:lstStyle/>
                    <a:p>
                      <a:r>
                        <a:rPr lang="en-US" sz="2800" dirty="0"/>
                        <a:t>$5000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41.7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2369">
                <a:tc>
                  <a:txBody>
                    <a:bodyPr/>
                    <a:lstStyle/>
                    <a:p>
                      <a:r>
                        <a:rPr lang="en-US" sz="2800" dirty="0"/>
                        <a:t>$5500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5o.0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73%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39043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E6F0F-8A68-4E9C-9F75-48E4372EF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Determine REVPAR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28E3DB1-EAED-43CF-B551-314811111CC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1784351"/>
          <a:ext cx="7772400" cy="4387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26006">
                <a:tc>
                  <a:txBody>
                    <a:bodyPr/>
                    <a:lstStyle/>
                    <a:p>
                      <a:r>
                        <a:rPr lang="en-US" sz="1800" dirty="0"/>
                        <a:t>Rooms 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# of Rooms Sold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ADR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Occupancy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REVPAR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369">
                <a:tc>
                  <a:txBody>
                    <a:bodyPr/>
                    <a:lstStyle/>
                    <a:p>
                      <a:r>
                        <a:rPr lang="en-US" sz="2800" dirty="0"/>
                        <a:t>$5250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23.3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369">
                <a:tc>
                  <a:txBody>
                    <a:bodyPr/>
                    <a:lstStyle/>
                    <a:p>
                      <a:r>
                        <a:rPr lang="en-US" sz="2800" dirty="0"/>
                        <a:t>$4000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93%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26.6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369">
                <a:tc>
                  <a:txBody>
                    <a:bodyPr/>
                    <a:lstStyle/>
                    <a:p>
                      <a:r>
                        <a:rPr lang="en-US" sz="2800" dirty="0"/>
                        <a:t>$4500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86%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29.8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2369">
                <a:tc>
                  <a:txBody>
                    <a:bodyPr/>
                    <a:lstStyle/>
                    <a:p>
                      <a:r>
                        <a:rPr lang="en-US" sz="2800" dirty="0"/>
                        <a:t>$5000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41.7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33.3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2369">
                <a:tc>
                  <a:txBody>
                    <a:bodyPr/>
                    <a:lstStyle/>
                    <a:p>
                      <a:r>
                        <a:rPr lang="en-US" sz="2800" dirty="0"/>
                        <a:t>$5500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5o.0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73%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36.5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45F1A-1651-42A4-9F56-BFAA425BD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Determine REVPAR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D088795-73E4-4BCB-9C3D-812D454092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5799311"/>
              </p:ext>
            </p:extLst>
          </p:nvPr>
        </p:nvGraphicFramePr>
        <p:xfrm>
          <a:off x="2438400" y="1784351"/>
          <a:ext cx="7772400" cy="4387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26006">
                <a:tc>
                  <a:txBody>
                    <a:bodyPr/>
                    <a:lstStyle/>
                    <a:p>
                      <a:r>
                        <a:rPr lang="en-US" sz="1800" dirty="0"/>
                        <a:t>Rooms 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# of Rooms Sold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ADR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Occupancy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REVPAR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369">
                <a:tc>
                  <a:txBody>
                    <a:bodyPr/>
                    <a:lstStyle/>
                    <a:p>
                      <a:r>
                        <a:rPr lang="en-US" sz="2800" dirty="0"/>
                        <a:t>$5250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369">
                <a:tc>
                  <a:txBody>
                    <a:bodyPr/>
                    <a:lstStyle/>
                    <a:p>
                      <a:r>
                        <a:rPr lang="en-US" sz="2800" dirty="0"/>
                        <a:t>$5600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93%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369">
                <a:tc>
                  <a:txBody>
                    <a:bodyPr/>
                    <a:lstStyle/>
                    <a:p>
                      <a:r>
                        <a:rPr lang="en-US" sz="2800" dirty="0"/>
                        <a:t>$5850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86%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2369">
                <a:tc>
                  <a:txBody>
                    <a:bodyPr/>
                    <a:lstStyle/>
                    <a:p>
                      <a:r>
                        <a:rPr lang="en-US" sz="2800" dirty="0"/>
                        <a:t>$6000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2369">
                <a:tc>
                  <a:txBody>
                    <a:bodyPr/>
                    <a:lstStyle/>
                    <a:p>
                      <a:r>
                        <a:rPr lang="en-US" sz="2800" dirty="0"/>
                        <a:t>$6050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73%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45F1A-1651-42A4-9F56-BFAA425BD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Determine REVPAR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D088795-73E4-4BCB-9C3D-812D454092C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1784351"/>
          <a:ext cx="7772400" cy="4387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26006">
                <a:tc>
                  <a:txBody>
                    <a:bodyPr/>
                    <a:lstStyle/>
                    <a:p>
                      <a:r>
                        <a:rPr lang="en-US" sz="1800" dirty="0"/>
                        <a:t>Rooms 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# of Rooms Sold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ADR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Occupancy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REVPAR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369">
                <a:tc>
                  <a:txBody>
                    <a:bodyPr/>
                    <a:lstStyle/>
                    <a:p>
                      <a:r>
                        <a:rPr lang="en-US" sz="2800" dirty="0"/>
                        <a:t>$5250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369">
                <a:tc>
                  <a:txBody>
                    <a:bodyPr/>
                    <a:lstStyle/>
                    <a:p>
                      <a:r>
                        <a:rPr lang="en-US" sz="2800" dirty="0"/>
                        <a:t>$5600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93%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37.2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369">
                <a:tc>
                  <a:txBody>
                    <a:bodyPr/>
                    <a:lstStyle/>
                    <a:p>
                      <a:r>
                        <a:rPr lang="en-US" sz="2800" dirty="0"/>
                        <a:t>$5850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86%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38.7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2369">
                <a:tc>
                  <a:txBody>
                    <a:bodyPr/>
                    <a:lstStyle/>
                    <a:p>
                      <a:r>
                        <a:rPr lang="en-US" sz="2800" dirty="0"/>
                        <a:t>$6000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2369">
                <a:tc>
                  <a:txBody>
                    <a:bodyPr/>
                    <a:lstStyle/>
                    <a:p>
                      <a:r>
                        <a:rPr lang="en-US" sz="2800" dirty="0"/>
                        <a:t>$6050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73%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40.15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80280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97206-B50F-4856-B598-2656AC2D7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 Management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A Tool: Energy Management Systems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53E04-1744-4490-B9F7-AA8CBD6D3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Room occupancy status reporting</a:t>
            </a:r>
          </a:p>
          <a:p>
            <a:r>
              <a:rPr lang="en-US" sz="2800" dirty="0"/>
              <a:t>Automatic lighting control</a:t>
            </a:r>
          </a:p>
          <a:p>
            <a:r>
              <a:rPr lang="en-US" sz="2800" dirty="0"/>
              <a:t>Minibar access reporting</a:t>
            </a:r>
          </a:p>
          <a:p>
            <a:r>
              <a:rPr lang="en-US" sz="2800" dirty="0"/>
              <a:t>Smoke detector alarm reporting</a:t>
            </a:r>
          </a:p>
          <a:p>
            <a:r>
              <a:rPr lang="en-US" sz="2800" dirty="0"/>
              <a:t>Central electronic lock control</a:t>
            </a:r>
          </a:p>
          <a:p>
            <a:r>
              <a:rPr lang="en-US" sz="2800" dirty="0"/>
              <a:t>Guest control amenities</a:t>
            </a:r>
          </a:p>
        </p:txBody>
      </p:sp>
    </p:spTree>
    <p:extLst>
      <p:ext uri="{BB962C8B-B14F-4D97-AF65-F5344CB8AC3E}">
        <p14:creationId xmlns:p14="http://schemas.microsoft.com/office/powerpoint/2010/main" val="2526252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97206-B50F-4856-B598-2656AC2D7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 Management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A Tool: Call Accounting Systems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53E04-1744-4490-B9F7-AA8CBD6D3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Track guest room phone charges</a:t>
            </a:r>
          </a:p>
          <a:p>
            <a:r>
              <a:rPr lang="en-US" sz="3200" dirty="0"/>
              <a:t>Monitor phone usage on property</a:t>
            </a:r>
          </a:p>
          <a:p>
            <a:r>
              <a:rPr lang="en-US" sz="3200" dirty="0"/>
              <a:t>Offer different rates for local and long distance guest calls</a:t>
            </a:r>
          </a:p>
        </p:txBody>
      </p:sp>
    </p:spTree>
    <p:extLst>
      <p:ext uri="{BB962C8B-B14F-4D97-AF65-F5344CB8AC3E}">
        <p14:creationId xmlns:p14="http://schemas.microsoft.com/office/powerpoint/2010/main" val="2683002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5EAC7-3B45-4DEB-9EE9-AD857ADA0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and Departments of a Hotel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D0CAA00-2193-47AF-A57E-F91BA901DD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2927636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FDBD606-38DD-49FE-BC23-D17B02F5B0B4}"/>
              </a:ext>
            </a:extLst>
          </p:cNvPr>
          <p:cNvSpPr txBox="1"/>
          <p:nvPr/>
        </p:nvSpPr>
        <p:spPr>
          <a:xfrm>
            <a:off x="5285063" y="3884103"/>
            <a:ext cx="81093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Division</a:t>
            </a:r>
          </a:p>
          <a:p>
            <a:r>
              <a:rPr lang="en-US" sz="1100" b="1" dirty="0">
                <a:solidFill>
                  <a:schemeClr val="bg1"/>
                </a:solidFill>
              </a:rPr>
              <a:t>Managers</a:t>
            </a:r>
          </a:p>
        </p:txBody>
      </p:sp>
    </p:spTree>
    <p:extLst>
      <p:ext uri="{BB962C8B-B14F-4D97-AF65-F5344CB8AC3E}">
        <p14:creationId xmlns:p14="http://schemas.microsoft.com/office/powerpoint/2010/main" val="4095998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97206-B50F-4856-B598-2656AC2D7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 Management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A Tool: Guest Reservation Systems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53E04-1744-4490-B9F7-AA8CBD6D3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Global Distribution Systems (GDS) are electronic markets for travel, hotel, car rental and attraction bookings</a:t>
            </a:r>
          </a:p>
          <a:p>
            <a:r>
              <a:rPr lang="en-US" sz="2800" dirty="0"/>
              <a:t>Central Reservation Systems (CRS) offer best available rates to guests; hotels benefit by avoiding overselling rooms and help hotels manage yield management efforts</a:t>
            </a:r>
          </a:p>
          <a:p>
            <a:r>
              <a:rPr lang="en-US" sz="2800" dirty="0"/>
              <a:t>Application Service Providers (ASP) facilitate reservations over the Web</a:t>
            </a:r>
          </a:p>
        </p:txBody>
      </p:sp>
    </p:spTree>
    <p:extLst>
      <p:ext uri="{BB962C8B-B14F-4D97-AF65-F5344CB8AC3E}">
        <p14:creationId xmlns:p14="http://schemas.microsoft.com/office/powerpoint/2010/main" val="9234252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97206-B50F-4856-B598-2656AC2D7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 Management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A Tool: Guest Billing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53E04-1744-4490-B9F7-AA8CBD6D3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High speed and reliable computer systems provide hotels with fast access to guest accounts for billing</a:t>
            </a:r>
          </a:p>
          <a:p>
            <a:r>
              <a:rPr lang="en-US" sz="2800" dirty="0"/>
              <a:t>Software is available to permit guest checking of his/her bill by television and remote control, including capability to mail the final bill to the guest’s home </a:t>
            </a:r>
          </a:p>
        </p:txBody>
      </p:sp>
    </p:spTree>
    <p:extLst>
      <p:ext uri="{BB962C8B-B14F-4D97-AF65-F5344CB8AC3E}">
        <p14:creationId xmlns:p14="http://schemas.microsoft.com/office/powerpoint/2010/main" val="41280248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97206-B50F-4856-B598-2656AC2D7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 Management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A Tool: Security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53E04-1744-4490-B9F7-AA8CBD6D3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Hospitality information technology systems include surveillance systems, door locking systems, smart cards</a:t>
            </a:r>
          </a:p>
          <a:p>
            <a:r>
              <a:rPr lang="en-US" sz="3200" dirty="0"/>
              <a:t>In-room safes and biometric technology (thumbprints and retinal scans) are now available to increase security in hotels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from </a:t>
            </a:r>
            <a:r>
              <a:rPr lang="en-US" sz="3200" dirty="0" err="1"/>
              <a:t>safesigh</a:t>
            </a:r>
            <a:r>
              <a:rPr lang="en-US" sz="3200" dirty="0"/>
              <a:t> speed and reliable computer systems provide hotels with fast access to guest accounts for billing</a:t>
            </a:r>
          </a:p>
          <a:p>
            <a:r>
              <a:rPr lang="en-US" sz="3200" dirty="0"/>
              <a:t>Software is available to permit guest checking of his/her bill by television and remote control, including capability to mail the final bill to the guest’s home </a:t>
            </a:r>
          </a:p>
        </p:txBody>
      </p:sp>
    </p:spTree>
    <p:extLst>
      <p:ext uri="{BB962C8B-B14F-4D97-AF65-F5344CB8AC3E}">
        <p14:creationId xmlns:p14="http://schemas.microsoft.com/office/powerpoint/2010/main" val="10285174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97206-B50F-4856-B598-2656AC2D7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 Management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A Tool: Guest Comfort and Convenience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53E04-1744-4490-B9F7-AA8CBD6D3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In-room services and amenities like dining, television, telephones, Internet connectivity, minibars, hygiene products</a:t>
            </a:r>
          </a:p>
          <a:p>
            <a:r>
              <a:rPr lang="en-US" sz="3200" dirty="0"/>
              <a:t>In-room e-mail, movies, music, games, hotel and concierge services, </a:t>
            </a: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823597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68F7D-8977-4ABF-B98E-8DDE157D3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Sustainable Lodging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A Model for Implementation of Sustainable Lodging Practices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41A958-42FE-41C0-B135-4A2B8A1CC10B}"/>
              </a:ext>
            </a:extLst>
          </p:cNvPr>
          <p:cNvSpPr/>
          <p:nvPr/>
        </p:nvSpPr>
        <p:spPr>
          <a:xfrm>
            <a:off x="419449" y="3103206"/>
            <a:ext cx="1828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Review Certifications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832D9E6-C4A1-42D6-A971-4BECD5D6E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5754" y="3123459"/>
            <a:ext cx="1761688" cy="914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bg1"/>
                </a:solidFill>
              </a:rPr>
              <a:t>Decide on Best Certification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C3CE44-B5DD-4419-B34D-F8225BB90C11}"/>
              </a:ext>
            </a:extLst>
          </p:cNvPr>
          <p:cNvSpPr/>
          <p:nvPr/>
        </p:nvSpPr>
        <p:spPr>
          <a:xfrm>
            <a:off x="5034792" y="2450263"/>
            <a:ext cx="1828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Develop Green Goals &amp; Plan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BD84AD-E855-4192-B500-679E03F6C8EB}"/>
              </a:ext>
            </a:extLst>
          </p:cNvPr>
          <p:cNvSpPr/>
          <p:nvPr/>
        </p:nvSpPr>
        <p:spPr>
          <a:xfrm>
            <a:off x="5034792" y="3835844"/>
            <a:ext cx="1828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Conduct Green Audit &amp; Create Goals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8EE288-750F-41BD-8624-08C606B96B7C}"/>
              </a:ext>
            </a:extLst>
          </p:cNvPr>
          <p:cNvSpPr/>
          <p:nvPr/>
        </p:nvSpPr>
        <p:spPr>
          <a:xfrm>
            <a:off x="7435441" y="2450263"/>
            <a:ext cx="1828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Formulate Green Building Operation Strategies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D2FEE6-626E-4506-92FB-2C49D12EDEB2}"/>
              </a:ext>
            </a:extLst>
          </p:cNvPr>
          <p:cNvSpPr/>
          <p:nvPr/>
        </p:nvSpPr>
        <p:spPr>
          <a:xfrm>
            <a:off x="7435441" y="3835844"/>
            <a:ext cx="1828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Develop Action Plan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Strategies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B275C70-1E21-4A85-BE83-DE66144FABB7}"/>
              </a:ext>
            </a:extLst>
          </p:cNvPr>
          <p:cNvSpPr/>
          <p:nvPr/>
        </p:nvSpPr>
        <p:spPr>
          <a:xfrm>
            <a:off x="9966120" y="3003259"/>
            <a:ext cx="2072081" cy="15603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Implement Strategies/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Assess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E6EEDE-B0E6-4CE2-99EB-240ED3A86154}"/>
              </a:ext>
            </a:extLst>
          </p:cNvPr>
          <p:cNvSpPr txBox="1"/>
          <p:nvPr/>
        </p:nvSpPr>
        <p:spPr>
          <a:xfrm>
            <a:off x="4974672" y="2072081"/>
            <a:ext cx="2021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Physical Building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95DFD6-2015-4826-9363-071C2DA0BCE2}"/>
              </a:ext>
            </a:extLst>
          </p:cNvPr>
          <p:cNvSpPr txBox="1"/>
          <p:nvPr/>
        </p:nvSpPr>
        <p:spPr>
          <a:xfrm>
            <a:off x="5276674" y="4848837"/>
            <a:ext cx="1468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Operations</a:t>
            </a:r>
          </a:p>
        </p:txBody>
      </p:sp>
    </p:spTree>
    <p:extLst>
      <p:ext uri="{BB962C8B-B14F-4D97-AF65-F5344CB8AC3E}">
        <p14:creationId xmlns:p14="http://schemas.microsoft.com/office/powerpoint/2010/main" val="40193373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F7A5F-7A43-4175-B835-489770898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Sustainable Lodging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Practices/Initiatives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FFE89-27B5-4C03-B687-5D5E00734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Reduce energy needs</a:t>
            </a:r>
          </a:p>
          <a:p>
            <a:r>
              <a:rPr lang="en-US" sz="4000" dirty="0"/>
              <a:t>Conserve water</a:t>
            </a:r>
          </a:p>
          <a:p>
            <a:r>
              <a:rPr lang="en-US" sz="4000" dirty="0"/>
              <a:t>Reduce waste</a:t>
            </a:r>
          </a:p>
          <a:p>
            <a:r>
              <a:rPr lang="en-US" sz="4000" dirty="0"/>
              <a:t>Reduce hazardous waste</a:t>
            </a:r>
          </a:p>
        </p:txBody>
      </p:sp>
    </p:spTree>
    <p:extLst>
      <p:ext uri="{BB962C8B-B14F-4D97-AF65-F5344CB8AC3E}">
        <p14:creationId xmlns:p14="http://schemas.microsoft.com/office/powerpoint/2010/main" val="19151371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F7A5F-7A43-4175-B835-489770898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Sustainable Lodging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Practices/Initiatives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FFE89-27B5-4C03-B687-5D5E00734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Guest Shuttle</a:t>
            </a:r>
          </a:p>
          <a:p>
            <a:r>
              <a:rPr lang="en-US" sz="4000" dirty="0"/>
              <a:t>Guest Bicycles</a:t>
            </a:r>
          </a:p>
          <a:p>
            <a:r>
              <a:rPr lang="en-US" sz="4000" dirty="0"/>
              <a:t>Greening the Guest Room</a:t>
            </a:r>
          </a:p>
        </p:txBody>
      </p:sp>
    </p:spTree>
    <p:extLst>
      <p:ext uri="{BB962C8B-B14F-4D97-AF65-F5344CB8AC3E}">
        <p14:creationId xmlns:p14="http://schemas.microsoft.com/office/powerpoint/2010/main" val="18325707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6C984-9E34-40ED-B2FB-CD3E939F4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Security/Loss Prevention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Comprehensive Security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CE51A-59DF-4BDC-9411-DC31A22E0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Security Officers</a:t>
            </a:r>
          </a:p>
          <a:p>
            <a:endParaRPr lang="en-US" sz="2400" dirty="0"/>
          </a:p>
          <a:p>
            <a:r>
              <a:rPr lang="en-US" sz="2400" dirty="0"/>
              <a:t>Equipment</a:t>
            </a:r>
          </a:p>
          <a:p>
            <a:endParaRPr lang="en-US" sz="2400" dirty="0"/>
          </a:p>
          <a:p>
            <a:r>
              <a:rPr lang="en-US" sz="2400" dirty="0"/>
              <a:t>Safety Procedures</a:t>
            </a:r>
          </a:p>
          <a:p>
            <a:endParaRPr lang="en-US" sz="2400" dirty="0"/>
          </a:p>
          <a:p>
            <a:r>
              <a:rPr lang="en-US" sz="2400" dirty="0"/>
              <a:t>Identification Procedures </a:t>
            </a:r>
          </a:p>
        </p:txBody>
      </p:sp>
    </p:spTree>
    <p:extLst>
      <p:ext uri="{BB962C8B-B14F-4D97-AF65-F5344CB8AC3E}">
        <p14:creationId xmlns:p14="http://schemas.microsoft.com/office/powerpoint/2010/main" val="26413232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2CE38-EE36-482F-A572-6841A0851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 in Hotel &amp; Rooms Division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DA0A0-0635-4861-AE0D-E9C267281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Diversity of work force</a:t>
            </a:r>
          </a:p>
          <a:p>
            <a:r>
              <a:rPr lang="en-US" dirty="0"/>
              <a:t>Increase use of technology</a:t>
            </a:r>
          </a:p>
          <a:p>
            <a:r>
              <a:rPr lang="en-US" dirty="0"/>
              <a:t>Continued quest for increases in productivity</a:t>
            </a:r>
          </a:p>
          <a:p>
            <a:r>
              <a:rPr lang="en-US" dirty="0"/>
              <a:t>Increasing use of revenue management</a:t>
            </a:r>
          </a:p>
          <a:p>
            <a:r>
              <a:rPr lang="en-US" dirty="0"/>
              <a:t>Greening of hotels and guest rooms</a:t>
            </a:r>
          </a:p>
          <a:p>
            <a:r>
              <a:rPr lang="en-US" dirty="0"/>
              <a:t>Security</a:t>
            </a:r>
          </a:p>
          <a:p>
            <a:r>
              <a:rPr lang="en-US" dirty="0"/>
              <a:t>Diversity of guests</a:t>
            </a:r>
          </a:p>
          <a:p>
            <a:r>
              <a:rPr lang="en-US" dirty="0"/>
              <a:t>Compliance with the ADA</a:t>
            </a:r>
          </a:p>
          <a:p>
            <a:r>
              <a:rPr lang="en-US" dirty="0"/>
              <a:t>Use of hotel web sites</a:t>
            </a:r>
          </a:p>
          <a:p>
            <a:r>
              <a:rPr lang="en-US" dirty="0"/>
              <a:t>In-room technology updates</a:t>
            </a:r>
          </a:p>
          <a:p>
            <a:r>
              <a:rPr lang="en-US" dirty="0"/>
              <a:t>Television service upgrades</a:t>
            </a:r>
          </a:p>
        </p:txBody>
      </p:sp>
    </p:spTree>
    <p:extLst>
      <p:ext uri="{BB962C8B-B14F-4D97-AF65-F5344CB8AC3E}">
        <p14:creationId xmlns:p14="http://schemas.microsoft.com/office/powerpoint/2010/main" val="4188101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FFD51-8587-4E5F-9A41-87ABB9059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Manager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26B3D-7852-4FE0-8AF1-776F284CD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Leadership</a:t>
            </a:r>
          </a:p>
          <a:p>
            <a:r>
              <a:rPr lang="en-US" dirty="0"/>
              <a:t>Attention to Detail</a:t>
            </a:r>
          </a:p>
          <a:p>
            <a:r>
              <a:rPr lang="en-US" dirty="0"/>
              <a:t>Follow –through (getting the job done)</a:t>
            </a:r>
          </a:p>
          <a:p>
            <a:r>
              <a:rPr lang="en-US" dirty="0"/>
              <a:t>People skills</a:t>
            </a:r>
          </a:p>
          <a:p>
            <a:r>
              <a:rPr lang="en-US" dirty="0"/>
              <a:t>Patience</a:t>
            </a:r>
          </a:p>
          <a:p>
            <a:r>
              <a:rPr lang="en-US" dirty="0"/>
              <a:t>Ability to delegate effectively</a:t>
            </a:r>
          </a:p>
        </p:txBody>
      </p:sp>
    </p:spTree>
    <p:extLst>
      <p:ext uri="{BB962C8B-B14F-4D97-AF65-F5344CB8AC3E}">
        <p14:creationId xmlns:p14="http://schemas.microsoft.com/office/powerpoint/2010/main" val="1836909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7F4FD-1464-40B7-AD0E-5DF06F65C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899DD-2436-47B8-8DDC-A8917204B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51F5450-2F7D-4D10-B297-4C0F886241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505747"/>
              </p:ext>
            </p:extLst>
          </p:nvPr>
        </p:nvGraphicFramePr>
        <p:xfrm>
          <a:off x="2046913" y="2148840"/>
          <a:ext cx="824731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3655">
                  <a:extLst>
                    <a:ext uri="{9D8B030D-6E8A-4147-A177-3AD203B41FA5}">
                      <a16:colId xmlns:a16="http://schemas.microsoft.com/office/drawing/2014/main" val="2073676700"/>
                    </a:ext>
                  </a:extLst>
                </a:gridCol>
                <a:gridCol w="4123655">
                  <a:extLst>
                    <a:ext uri="{9D8B030D-6E8A-4147-A177-3AD203B41FA5}">
                      <a16:colId xmlns:a16="http://schemas.microsoft.com/office/drawing/2014/main" val="26185234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Guest satisfaction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Renovations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15483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Employee satisfaction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Ownership relations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19116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Total quality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Energy conservation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61339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Occupancy forecasts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Recycling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46755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Sales and marketing plans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New legislation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38378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Profitability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8030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Major items of expenditure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872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3777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7F4FD-1464-40B7-AD0E-5DF06F65C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Committee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6208121-D321-4E52-ADF0-03C811236B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9082182"/>
              </p:ext>
            </p:extLst>
          </p:nvPr>
        </p:nvGraphicFramePr>
        <p:xfrm>
          <a:off x="2032000" y="1249960"/>
          <a:ext cx="8128000" cy="4888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D8012D3-E884-43DA-BF3C-95666D404E7D}"/>
              </a:ext>
            </a:extLst>
          </p:cNvPr>
          <p:cNvSpPr txBox="1"/>
          <p:nvPr/>
        </p:nvSpPr>
        <p:spPr>
          <a:xfrm>
            <a:off x="6560191" y="2583809"/>
            <a:ext cx="1510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Director</a:t>
            </a:r>
          </a:p>
          <a:p>
            <a:r>
              <a:rPr lang="en-US" dirty="0">
                <a:solidFill>
                  <a:schemeClr val="bg1"/>
                </a:solidFill>
              </a:rPr>
              <a:t>Food &amp;</a:t>
            </a:r>
          </a:p>
          <a:p>
            <a:r>
              <a:rPr lang="en-US" dirty="0">
                <a:solidFill>
                  <a:schemeClr val="bg1"/>
                </a:solidFill>
              </a:rPr>
              <a:t>Beverage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AEB1BA-AEB8-438B-A310-7B6640A611D6}"/>
              </a:ext>
            </a:extLst>
          </p:cNvPr>
          <p:cNvSpPr txBox="1"/>
          <p:nvPr/>
        </p:nvSpPr>
        <p:spPr>
          <a:xfrm>
            <a:off x="3984771" y="3875714"/>
            <a:ext cx="1816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Director</a:t>
            </a:r>
          </a:p>
          <a:p>
            <a:r>
              <a:rPr lang="en-US" dirty="0">
                <a:solidFill>
                  <a:schemeClr val="bg1"/>
                </a:solidFill>
              </a:rPr>
              <a:t>Rooms Division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B3CE79-3313-4203-BC17-8E370B63BFE3}"/>
              </a:ext>
            </a:extLst>
          </p:cNvPr>
          <p:cNvSpPr txBox="1"/>
          <p:nvPr/>
        </p:nvSpPr>
        <p:spPr>
          <a:xfrm>
            <a:off x="6464384" y="3928838"/>
            <a:ext cx="1604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Director</a:t>
            </a:r>
          </a:p>
          <a:p>
            <a:r>
              <a:rPr lang="en-US" dirty="0">
                <a:solidFill>
                  <a:schemeClr val="bg1"/>
                </a:solidFill>
              </a:rPr>
              <a:t>Marketing &amp; </a:t>
            </a:r>
          </a:p>
          <a:p>
            <a:r>
              <a:rPr lang="en-US" dirty="0">
                <a:solidFill>
                  <a:schemeClr val="bg1"/>
                </a:solidFill>
              </a:rPr>
              <a:t>Sales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1BF70-7D66-4C61-8B6C-B64AA75464EF}"/>
              </a:ext>
            </a:extLst>
          </p:cNvPr>
          <p:cNvSpPr txBox="1"/>
          <p:nvPr/>
        </p:nvSpPr>
        <p:spPr>
          <a:xfrm>
            <a:off x="3984771" y="5310231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Director</a:t>
            </a:r>
          </a:p>
          <a:p>
            <a:r>
              <a:rPr lang="en-US" dirty="0">
                <a:solidFill>
                  <a:schemeClr val="bg1"/>
                </a:solidFill>
              </a:rPr>
              <a:t>Engineering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74B4D5-69D7-43F5-A853-A172E87566F0}"/>
              </a:ext>
            </a:extLst>
          </p:cNvPr>
          <p:cNvSpPr txBox="1"/>
          <p:nvPr/>
        </p:nvSpPr>
        <p:spPr>
          <a:xfrm>
            <a:off x="6560191" y="5310231"/>
            <a:ext cx="1508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Director</a:t>
            </a:r>
          </a:p>
          <a:p>
            <a:r>
              <a:rPr lang="en-US" dirty="0">
                <a:solidFill>
                  <a:schemeClr val="bg1"/>
                </a:solidFill>
              </a:rPr>
              <a:t>Accounting</a:t>
            </a:r>
          </a:p>
        </p:txBody>
      </p:sp>
    </p:spTree>
    <p:extLst>
      <p:ext uri="{BB962C8B-B14F-4D97-AF65-F5344CB8AC3E}">
        <p14:creationId xmlns:p14="http://schemas.microsoft.com/office/powerpoint/2010/main" val="4206191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36ABA-DE80-41C9-875A-0A293372C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Departments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Typical NW Wisconsin Casino Hotel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934FE90-918F-4503-A2C1-D4B25ADDBC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9141955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F5B3B00-356B-424D-960B-3222057496E3}"/>
              </a:ext>
            </a:extLst>
          </p:cNvPr>
          <p:cNvSpPr txBox="1"/>
          <p:nvPr/>
        </p:nvSpPr>
        <p:spPr>
          <a:xfrm>
            <a:off x="7323589" y="2617364"/>
            <a:ext cx="1360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Assistant</a:t>
            </a:r>
          </a:p>
          <a:p>
            <a:r>
              <a:rPr lang="en-US" sz="1400" dirty="0">
                <a:solidFill>
                  <a:schemeClr val="bg1"/>
                </a:solidFill>
              </a:rPr>
              <a:t>Manager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FCA147-198D-432E-AC04-956912A0BCC7}"/>
              </a:ext>
            </a:extLst>
          </p:cNvPr>
          <p:cNvSpPr txBox="1"/>
          <p:nvPr/>
        </p:nvSpPr>
        <p:spPr>
          <a:xfrm>
            <a:off x="1224793" y="5436066"/>
            <a:ext cx="1861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Reservations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2F17AF-B64F-4F69-8594-F41F13D41975}"/>
              </a:ext>
            </a:extLst>
          </p:cNvPr>
          <p:cNvSpPr txBox="1"/>
          <p:nvPr/>
        </p:nvSpPr>
        <p:spPr>
          <a:xfrm>
            <a:off x="3347208" y="5268286"/>
            <a:ext cx="1124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Night</a:t>
            </a:r>
          </a:p>
          <a:p>
            <a:r>
              <a:rPr lang="en-US" sz="1400" dirty="0">
                <a:solidFill>
                  <a:schemeClr val="bg1"/>
                </a:solidFill>
              </a:rPr>
              <a:t>Audit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52E771-2703-4429-BC28-9AE1F402F486}"/>
              </a:ext>
            </a:extLst>
          </p:cNvPr>
          <p:cNvSpPr txBox="1"/>
          <p:nvPr/>
        </p:nvSpPr>
        <p:spPr>
          <a:xfrm>
            <a:off x="6912528" y="4077050"/>
            <a:ext cx="1124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Security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EF7DC9-F2D0-483A-99B2-DA8BEC5C1DC2}"/>
              </a:ext>
            </a:extLst>
          </p:cNvPr>
          <p:cNvSpPr txBox="1"/>
          <p:nvPr/>
        </p:nvSpPr>
        <p:spPr>
          <a:xfrm>
            <a:off x="6912528" y="5436066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Guards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3D5ABC-298D-4260-8140-A68A44FB87E6}"/>
              </a:ext>
            </a:extLst>
          </p:cNvPr>
          <p:cNvSpPr txBox="1"/>
          <p:nvPr/>
        </p:nvSpPr>
        <p:spPr>
          <a:xfrm>
            <a:off x="8684431" y="4077050"/>
            <a:ext cx="1207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Engineering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17E1C5-494C-4067-AA0E-3ACB12F27B08}"/>
              </a:ext>
            </a:extLst>
          </p:cNvPr>
          <p:cNvSpPr txBox="1"/>
          <p:nvPr/>
        </p:nvSpPr>
        <p:spPr>
          <a:xfrm>
            <a:off x="8582370" y="5422174"/>
            <a:ext cx="1729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Technicians</a:t>
            </a:r>
          </a:p>
        </p:txBody>
      </p:sp>
    </p:spTree>
    <p:extLst>
      <p:ext uri="{BB962C8B-B14F-4D97-AF65-F5344CB8AC3E}">
        <p14:creationId xmlns:p14="http://schemas.microsoft.com/office/powerpoint/2010/main" val="1263962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57DA4-5D71-480D-87A1-0BB6250CC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Departments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Rooms Division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09934-D6C7-465D-BBD8-71C775A1A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Responsibilities include…</a:t>
            </a:r>
          </a:p>
          <a:p>
            <a:pPr lvl="1"/>
            <a:r>
              <a:rPr lang="en-US" dirty="0"/>
              <a:t>Financial responsibility</a:t>
            </a:r>
          </a:p>
          <a:p>
            <a:pPr lvl="1"/>
            <a:r>
              <a:rPr lang="en-US" dirty="0"/>
              <a:t>Employee satisfaction goals</a:t>
            </a:r>
          </a:p>
          <a:p>
            <a:pPr lvl="1"/>
            <a:r>
              <a:rPr lang="en-US" dirty="0"/>
              <a:t>Guest satisfaction goals</a:t>
            </a:r>
          </a:p>
          <a:p>
            <a:pPr lvl="1"/>
            <a:r>
              <a:rPr lang="en-US" dirty="0"/>
              <a:t>Guest services</a:t>
            </a:r>
          </a:p>
          <a:p>
            <a:pPr lvl="1"/>
            <a:r>
              <a:rPr lang="en-US" dirty="0"/>
              <a:t>Guest relations</a:t>
            </a:r>
          </a:p>
          <a:p>
            <a:pPr lvl="1"/>
            <a:r>
              <a:rPr lang="en-US" dirty="0"/>
              <a:t>Security</a:t>
            </a:r>
          </a:p>
          <a:p>
            <a:pPr lvl="1"/>
            <a:r>
              <a:rPr lang="en-US" dirty="0"/>
              <a:t>Gift shop</a:t>
            </a:r>
          </a:p>
        </p:txBody>
      </p:sp>
    </p:spTree>
    <p:extLst>
      <p:ext uri="{BB962C8B-B14F-4D97-AF65-F5344CB8AC3E}">
        <p14:creationId xmlns:p14="http://schemas.microsoft.com/office/powerpoint/2010/main" val="1740591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32A89-9B99-4B63-910E-FF74ACB41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Departments</a:t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Rooms Division: Reservations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97B98-9E2C-4E1C-AFD1-340E7E992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Reservations: “The Guest Cycle”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719E437-1E27-45C5-8C28-9EACAD907A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2114136"/>
              </p:ext>
            </p:extLst>
          </p:nvPr>
        </p:nvGraphicFramePr>
        <p:xfrm>
          <a:off x="2032000" y="2642532"/>
          <a:ext cx="9175692" cy="3495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1E795AA-FA3F-4362-AE13-6EF566F6F023}"/>
              </a:ext>
            </a:extLst>
          </p:cNvPr>
          <p:cNvSpPr txBox="1"/>
          <p:nvPr/>
        </p:nvSpPr>
        <p:spPr>
          <a:xfrm>
            <a:off x="7407479" y="3506598"/>
            <a:ext cx="10988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Arrival</a:t>
            </a:r>
          </a:p>
          <a:p>
            <a:r>
              <a:rPr lang="en-US" sz="1100" b="1" dirty="0">
                <a:solidFill>
                  <a:schemeClr val="bg1"/>
                </a:solidFill>
              </a:rPr>
              <a:t>Registration</a:t>
            </a:r>
          </a:p>
        </p:txBody>
      </p:sp>
    </p:spTree>
    <p:extLst>
      <p:ext uri="{BB962C8B-B14F-4D97-AF65-F5344CB8AC3E}">
        <p14:creationId xmlns:p14="http://schemas.microsoft.com/office/powerpoint/2010/main" val="1540480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228</TotalTime>
  <Words>1316</Words>
  <Application>Microsoft Office PowerPoint</Application>
  <PresentationFormat>Widescreen</PresentationFormat>
  <Paragraphs>413</Paragraphs>
  <Slides>38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Century Gothic</vt:lpstr>
      <vt:lpstr>Verdana</vt:lpstr>
      <vt:lpstr>Wingdings 3</vt:lpstr>
      <vt:lpstr>Ion</vt:lpstr>
      <vt:lpstr>Introduction to Hospitality Industry</vt:lpstr>
      <vt:lpstr>After learning this chapter, you will be able to</vt:lpstr>
      <vt:lpstr>Functions and Departments of a Hotel</vt:lpstr>
      <vt:lpstr>General Manager</vt:lpstr>
      <vt:lpstr>Executive Committee</vt:lpstr>
      <vt:lpstr>Executive Committee</vt:lpstr>
      <vt:lpstr>The Departments Typical NW Wisconsin Casino Hotel</vt:lpstr>
      <vt:lpstr>The Departments Rooms Division</vt:lpstr>
      <vt:lpstr>The Departments Rooms Division: Reservations</vt:lpstr>
      <vt:lpstr>The Departments Rooms Division: Front Office Functions</vt:lpstr>
      <vt:lpstr>The Departments Rooms Division: Room Rates</vt:lpstr>
      <vt:lpstr>The Departments Rooms Division: Front Office</vt:lpstr>
      <vt:lpstr>The Departments Rooms Division: Night Auditor</vt:lpstr>
      <vt:lpstr>The Departments Rooms Division: Night Auditor</vt:lpstr>
      <vt:lpstr>The Departments Rooms Division: Night Auditor</vt:lpstr>
      <vt:lpstr>Revenue Management A Tool: Yield Management  </vt:lpstr>
      <vt:lpstr>Revenue Management A Tool: Yield Management  </vt:lpstr>
      <vt:lpstr>Revenue Management A Tool: Yield Management  </vt:lpstr>
      <vt:lpstr>Revenue Management A Tool: Yield Management </vt:lpstr>
      <vt:lpstr>Revenue Management A Tool: Yield Management</vt:lpstr>
      <vt:lpstr>Revenue Management A Tool: Yield Management</vt:lpstr>
      <vt:lpstr>Revenue Management A Tool: Yield Management </vt:lpstr>
      <vt:lpstr>Revenue Management A Tool: Yield Management </vt:lpstr>
      <vt:lpstr>Determine REVPAR</vt:lpstr>
      <vt:lpstr>Determine REVPAR</vt:lpstr>
      <vt:lpstr>Determine REVPAR</vt:lpstr>
      <vt:lpstr>Determine REVPAR</vt:lpstr>
      <vt:lpstr>Revenue Management A Tool: Energy Management Systems </vt:lpstr>
      <vt:lpstr>Revenue Management A Tool: Call Accounting Systems</vt:lpstr>
      <vt:lpstr>Revenue Management A Tool: Guest Reservation Systems</vt:lpstr>
      <vt:lpstr>Revenue Management A Tool: Guest Billing</vt:lpstr>
      <vt:lpstr>Revenue Management A Tool: Security</vt:lpstr>
      <vt:lpstr>Revenue Management A Tool: Guest Comfort and Convenience</vt:lpstr>
      <vt:lpstr>Sustainable Lodging A Model for Implementation of Sustainable Lodging Practices</vt:lpstr>
      <vt:lpstr>Sustainable Lodging Practices/Initiatives</vt:lpstr>
      <vt:lpstr>Sustainable Lodging Practices/Initiatives</vt:lpstr>
      <vt:lpstr>Security/Loss Prevention Comprehensive Security Plan</vt:lpstr>
      <vt:lpstr>Trends in Hotel &amp; Rooms Division Operations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Hospitality Industry</dc:title>
  <dc:creator>dalehegstrom@centurytel.net</dc:creator>
  <cp:lastModifiedBy>dalehegstrom@centurytel.net</cp:lastModifiedBy>
  <cp:revision>28</cp:revision>
  <dcterms:created xsi:type="dcterms:W3CDTF">2018-09-05T14:35:00Z</dcterms:created>
  <dcterms:modified xsi:type="dcterms:W3CDTF">2018-09-06T15:50:06Z</dcterms:modified>
</cp:coreProperties>
</file>