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98" r:id="rId5"/>
    <p:sldId id="260" r:id="rId6"/>
    <p:sldId id="261" r:id="rId7"/>
    <p:sldId id="262" r:id="rId8"/>
    <p:sldId id="263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1292F-09AC-49DA-8522-1E1E900C5F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2D53A1-B9F0-491E-A239-05D6FEBB7B6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F&amp;B Director</a:t>
          </a:r>
        </a:p>
      </dgm:t>
    </dgm:pt>
    <dgm:pt modelId="{91FBF351-F3F6-41DE-9501-836CF1E8B47F}" type="parTrans" cxnId="{D87CAD19-0A2D-4F10-BD76-89A9100C5FC6}">
      <dgm:prSet/>
      <dgm:spPr/>
      <dgm:t>
        <a:bodyPr/>
        <a:lstStyle/>
        <a:p>
          <a:endParaRPr lang="en-US"/>
        </a:p>
      </dgm:t>
    </dgm:pt>
    <dgm:pt modelId="{7E40BF6A-047E-41A9-B51B-DFB50EEEC04A}" type="sibTrans" cxnId="{D87CAD19-0A2D-4F10-BD76-89A9100C5FC6}">
      <dgm:prSet/>
      <dgm:spPr/>
      <dgm:t>
        <a:bodyPr/>
        <a:lstStyle/>
        <a:p>
          <a:endParaRPr lang="en-US"/>
        </a:p>
      </dgm:t>
    </dgm:pt>
    <dgm:pt modelId="{9913193B-8382-4151-8776-53836E90E676}" type="asst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Admin</a:t>
          </a:r>
        </a:p>
        <a:p>
          <a:r>
            <a:rPr lang="en-US" b="1" dirty="0">
              <a:solidFill>
                <a:schemeClr val="bg1"/>
              </a:solidFill>
            </a:rPr>
            <a:t>Asst.</a:t>
          </a:r>
        </a:p>
      </dgm:t>
    </dgm:pt>
    <dgm:pt modelId="{98AB9A8A-DD9A-4C54-823F-C0192316745F}" type="parTrans" cxnId="{DCE8D4B8-189F-4511-BEA0-C88D0CD8130C}">
      <dgm:prSet/>
      <dgm:spPr/>
      <dgm:t>
        <a:bodyPr/>
        <a:lstStyle/>
        <a:p>
          <a:endParaRPr lang="en-US"/>
        </a:p>
      </dgm:t>
    </dgm:pt>
    <dgm:pt modelId="{CAF114D9-7FEA-4217-A9B8-EA93FD24D96A}" type="sibTrans" cxnId="{DCE8D4B8-189F-4511-BEA0-C88D0CD8130C}">
      <dgm:prSet/>
      <dgm:spPr/>
      <dgm:t>
        <a:bodyPr/>
        <a:lstStyle/>
        <a:p>
          <a:endParaRPr lang="en-US"/>
        </a:p>
      </dgm:t>
    </dgm:pt>
    <dgm:pt modelId="{4681D74F-0091-4CE7-97B0-9CE0A7F4F8D5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Room Services Mgr.</a:t>
          </a:r>
        </a:p>
      </dgm:t>
    </dgm:pt>
    <dgm:pt modelId="{4578B3F6-0D4A-4628-BE2B-F22A41B9048E}" type="parTrans" cxnId="{12185D13-E86F-4432-A0CB-00BF8CF1049F}">
      <dgm:prSet/>
      <dgm:spPr/>
      <dgm:t>
        <a:bodyPr/>
        <a:lstStyle/>
        <a:p>
          <a:endParaRPr lang="en-US"/>
        </a:p>
      </dgm:t>
    </dgm:pt>
    <dgm:pt modelId="{99B395CB-B449-4BF0-AEC5-65FD7AC2382D}" type="sibTrans" cxnId="{12185D13-E86F-4432-A0CB-00BF8CF1049F}">
      <dgm:prSet/>
      <dgm:spPr/>
      <dgm:t>
        <a:bodyPr/>
        <a:lstStyle/>
        <a:p>
          <a:endParaRPr lang="en-US"/>
        </a:p>
      </dgm:t>
    </dgm:pt>
    <dgm:pt modelId="{5D6D3326-49D7-43BA-811D-15B9FD6DAB0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Beverage Mgr.</a:t>
          </a:r>
        </a:p>
      </dgm:t>
    </dgm:pt>
    <dgm:pt modelId="{0564A4B2-87B7-462B-BAC7-A0F0E727C04A}" type="parTrans" cxnId="{530D4B09-C185-4DDF-BC31-BAEFBC787681}">
      <dgm:prSet/>
      <dgm:spPr/>
      <dgm:t>
        <a:bodyPr/>
        <a:lstStyle/>
        <a:p>
          <a:endParaRPr lang="en-US"/>
        </a:p>
      </dgm:t>
    </dgm:pt>
    <dgm:pt modelId="{F92C529B-86C2-401E-8F43-773B5DB35BF8}" type="sibTrans" cxnId="{530D4B09-C185-4DDF-BC31-BAEFBC787681}">
      <dgm:prSet/>
      <dgm:spPr/>
      <dgm:t>
        <a:bodyPr/>
        <a:lstStyle/>
        <a:p>
          <a:endParaRPr lang="en-US"/>
        </a:p>
      </dgm:t>
    </dgm:pt>
    <dgm:pt modelId="{DDF9ABF4-B2B0-47C9-A244-7A0346C15784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Chef</a:t>
          </a:r>
        </a:p>
        <a:p>
          <a:r>
            <a:rPr lang="en-US" b="1" dirty="0">
              <a:solidFill>
                <a:schemeClr val="bg1"/>
              </a:solidFill>
            </a:rPr>
            <a:t>Steward</a:t>
          </a:r>
        </a:p>
      </dgm:t>
    </dgm:pt>
    <dgm:pt modelId="{44B59DC3-D1E1-4F03-A41F-F95DB5458824}" type="parTrans" cxnId="{79C41429-C060-41CF-B401-8B02BD6D07EB}">
      <dgm:prSet/>
      <dgm:spPr/>
      <dgm:t>
        <a:bodyPr/>
        <a:lstStyle/>
        <a:p>
          <a:endParaRPr lang="en-US"/>
        </a:p>
      </dgm:t>
    </dgm:pt>
    <dgm:pt modelId="{CBD37D7C-013E-466E-9D08-CE0B8273C7BA}" type="sibTrans" cxnId="{79C41429-C060-41CF-B401-8B02BD6D07EB}">
      <dgm:prSet/>
      <dgm:spPr/>
      <dgm:t>
        <a:bodyPr/>
        <a:lstStyle/>
        <a:p>
          <a:endParaRPr lang="en-US"/>
        </a:p>
      </dgm:t>
    </dgm:pt>
    <dgm:pt modelId="{B57CB42F-D3EB-47C2-9D87-456B68B286BE}">
      <dgm:prSet/>
      <dgm:spPr/>
      <dgm:t>
        <a:bodyPr/>
        <a:lstStyle/>
        <a:p>
          <a:endParaRPr lang="en-US"/>
        </a:p>
      </dgm:t>
    </dgm:pt>
    <dgm:pt modelId="{CDF5A0EF-3F47-4BA9-8B7B-F8426617F0AD}" type="parTrans" cxnId="{2F1FB40A-4CFC-4897-8F08-72DAC42AE920}">
      <dgm:prSet/>
      <dgm:spPr/>
      <dgm:t>
        <a:bodyPr/>
        <a:lstStyle/>
        <a:p>
          <a:endParaRPr lang="en-US"/>
        </a:p>
      </dgm:t>
    </dgm:pt>
    <dgm:pt modelId="{EFC0A7B7-8780-4109-8A0A-F44E0182B62F}" type="sibTrans" cxnId="{2F1FB40A-4CFC-4897-8F08-72DAC42AE920}">
      <dgm:prSet/>
      <dgm:spPr/>
      <dgm:t>
        <a:bodyPr/>
        <a:lstStyle/>
        <a:p>
          <a:endParaRPr lang="en-US"/>
        </a:p>
      </dgm:t>
    </dgm:pt>
    <dgm:pt modelId="{EFF09AF1-DC06-45A6-9DD1-FDAFCDEBC27B}" type="asst">
      <dgm:prSet/>
      <dgm:spPr/>
      <dgm:t>
        <a:bodyPr/>
        <a:lstStyle/>
        <a:p>
          <a:endParaRPr lang="en-US"/>
        </a:p>
      </dgm:t>
    </dgm:pt>
    <dgm:pt modelId="{4B4C4EA6-63E0-4FCB-9183-2FB613E65BC1}" type="parTrans" cxnId="{152D480E-1ABE-43E8-BE84-321F7F9656DD}">
      <dgm:prSet/>
      <dgm:spPr/>
      <dgm:t>
        <a:bodyPr/>
        <a:lstStyle/>
        <a:p>
          <a:endParaRPr lang="en-US"/>
        </a:p>
      </dgm:t>
    </dgm:pt>
    <dgm:pt modelId="{2861A8CF-7E00-4CF0-8563-6DF15C72D024}" type="sibTrans" cxnId="{152D480E-1ABE-43E8-BE84-321F7F9656DD}">
      <dgm:prSet/>
      <dgm:spPr/>
      <dgm:t>
        <a:bodyPr/>
        <a:lstStyle/>
        <a:p>
          <a:endParaRPr lang="en-US"/>
        </a:p>
      </dgm:t>
    </dgm:pt>
    <dgm:pt modelId="{7CF65EE0-37C7-44C9-B58B-8AEC0BEE4CE4}">
      <dgm:prSet/>
      <dgm:spPr/>
      <dgm:t>
        <a:bodyPr/>
        <a:lstStyle/>
        <a:p>
          <a:endParaRPr lang="en-US"/>
        </a:p>
      </dgm:t>
    </dgm:pt>
    <dgm:pt modelId="{E72D8582-6E13-452D-86C1-D9015CFACBCB}" type="parTrans" cxnId="{2086EC62-C0EE-40FE-BDC5-2D9303810134}">
      <dgm:prSet/>
      <dgm:spPr/>
      <dgm:t>
        <a:bodyPr/>
        <a:lstStyle/>
        <a:p>
          <a:endParaRPr lang="en-US"/>
        </a:p>
      </dgm:t>
    </dgm:pt>
    <dgm:pt modelId="{F791E6F8-DA10-45B0-AD15-3A12803737C7}" type="sibTrans" cxnId="{2086EC62-C0EE-40FE-BDC5-2D9303810134}">
      <dgm:prSet/>
      <dgm:spPr/>
      <dgm:t>
        <a:bodyPr/>
        <a:lstStyle/>
        <a:p>
          <a:endParaRPr lang="en-US"/>
        </a:p>
      </dgm:t>
    </dgm:pt>
    <dgm:pt modelId="{5BD59EFC-8599-4C1F-A1C8-71965886D80C}">
      <dgm:prSet/>
      <dgm:spPr/>
      <dgm:t>
        <a:bodyPr/>
        <a:lstStyle/>
        <a:p>
          <a:endParaRPr lang="en-US"/>
        </a:p>
      </dgm:t>
    </dgm:pt>
    <dgm:pt modelId="{858FEF5E-70A1-4172-A30A-7EFCB1522F4D}" type="parTrans" cxnId="{CD903C02-EDD8-4AB2-AEBA-94E31134D4B7}">
      <dgm:prSet/>
      <dgm:spPr/>
      <dgm:t>
        <a:bodyPr/>
        <a:lstStyle/>
        <a:p>
          <a:endParaRPr lang="en-US"/>
        </a:p>
      </dgm:t>
    </dgm:pt>
    <dgm:pt modelId="{89801243-ABD0-4F47-A522-280495E3F8A6}" type="sibTrans" cxnId="{CD903C02-EDD8-4AB2-AEBA-94E31134D4B7}">
      <dgm:prSet/>
      <dgm:spPr/>
      <dgm:t>
        <a:bodyPr/>
        <a:lstStyle/>
        <a:p>
          <a:endParaRPr lang="en-US"/>
        </a:p>
      </dgm:t>
    </dgm:pt>
    <dgm:pt modelId="{2FEF3EDA-A729-40E5-85B8-17B3C87308DD}">
      <dgm:prSet/>
      <dgm:spPr/>
      <dgm:t>
        <a:bodyPr/>
        <a:lstStyle/>
        <a:p>
          <a:endParaRPr lang="en-US"/>
        </a:p>
      </dgm:t>
    </dgm:pt>
    <dgm:pt modelId="{851EFB3F-5DCC-4BD3-9827-D81A12142ED9}" type="parTrans" cxnId="{3C467398-057D-4120-9664-2B27E03D3629}">
      <dgm:prSet/>
      <dgm:spPr/>
      <dgm:t>
        <a:bodyPr/>
        <a:lstStyle/>
        <a:p>
          <a:endParaRPr lang="en-US"/>
        </a:p>
      </dgm:t>
    </dgm:pt>
    <dgm:pt modelId="{AB48D08B-F862-4817-89BB-7DABEC9D3126}" type="sibTrans" cxnId="{3C467398-057D-4120-9664-2B27E03D3629}">
      <dgm:prSet/>
      <dgm:spPr/>
      <dgm:t>
        <a:bodyPr/>
        <a:lstStyle/>
        <a:p>
          <a:endParaRPr lang="en-US"/>
        </a:p>
      </dgm:t>
    </dgm:pt>
    <dgm:pt modelId="{6CA4DE44-67F8-4A49-8DDC-970F8FB8A2BB}">
      <dgm:prSet/>
      <dgm:spPr/>
      <dgm:t>
        <a:bodyPr/>
        <a:lstStyle/>
        <a:p>
          <a:endParaRPr lang="en-US"/>
        </a:p>
      </dgm:t>
    </dgm:pt>
    <dgm:pt modelId="{70AEA408-F3BD-4A79-A5C2-BF106A648CCB}" type="parTrans" cxnId="{587CBB28-D063-40DD-A09E-45448EBF4DDB}">
      <dgm:prSet/>
      <dgm:spPr/>
      <dgm:t>
        <a:bodyPr/>
        <a:lstStyle/>
        <a:p>
          <a:endParaRPr lang="en-US"/>
        </a:p>
      </dgm:t>
    </dgm:pt>
    <dgm:pt modelId="{EE53DF03-41E6-491A-9B3D-6D737319ACE3}" type="sibTrans" cxnId="{587CBB28-D063-40DD-A09E-45448EBF4DDB}">
      <dgm:prSet/>
      <dgm:spPr/>
      <dgm:t>
        <a:bodyPr/>
        <a:lstStyle/>
        <a:p>
          <a:endParaRPr lang="en-US"/>
        </a:p>
      </dgm:t>
    </dgm:pt>
    <dgm:pt modelId="{9D4A11FE-D9D3-4B3F-8C3F-AC2234CDE4FF}">
      <dgm:prSet/>
      <dgm:spPr/>
      <dgm:t>
        <a:bodyPr/>
        <a:lstStyle/>
        <a:p>
          <a:endParaRPr lang="en-US"/>
        </a:p>
      </dgm:t>
    </dgm:pt>
    <dgm:pt modelId="{53600968-AA2C-405E-85FD-D38B01E14986}" type="parTrans" cxnId="{ECCC2DB1-9C71-4DC2-B89A-654E5BFD9604}">
      <dgm:prSet/>
      <dgm:spPr/>
      <dgm:t>
        <a:bodyPr/>
        <a:lstStyle/>
        <a:p>
          <a:endParaRPr lang="en-US"/>
        </a:p>
      </dgm:t>
    </dgm:pt>
    <dgm:pt modelId="{28DAEC83-3AA8-4BF2-B378-C7BE95E67E20}" type="sibTrans" cxnId="{ECCC2DB1-9C71-4DC2-B89A-654E5BFD9604}">
      <dgm:prSet/>
      <dgm:spPr/>
      <dgm:t>
        <a:bodyPr/>
        <a:lstStyle/>
        <a:p>
          <a:endParaRPr lang="en-US"/>
        </a:p>
      </dgm:t>
    </dgm:pt>
    <dgm:pt modelId="{563E1965-EFB1-46F8-BFDF-81963B83F03F}">
      <dgm:prSet/>
      <dgm:spPr/>
      <dgm:t>
        <a:bodyPr/>
        <a:lstStyle/>
        <a:p>
          <a:endParaRPr lang="en-US"/>
        </a:p>
      </dgm:t>
    </dgm:pt>
    <dgm:pt modelId="{5A87AF83-92C3-404C-BDBF-B3D588645C4A}" type="parTrans" cxnId="{09A4EA4A-C022-447F-BD2A-6A25CAF659C8}">
      <dgm:prSet/>
      <dgm:spPr/>
      <dgm:t>
        <a:bodyPr/>
        <a:lstStyle/>
        <a:p>
          <a:endParaRPr lang="en-US"/>
        </a:p>
      </dgm:t>
    </dgm:pt>
    <dgm:pt modelId="{63D35AA1-AF0F-4569-8608-699B52CB306D}" type="sibTrans" cxnId="{09A4EA4A-C022-447F-BD2A-6A25CAF659C8}">
      <dgm:prSet/>
      <dgm:spPr/>
      <dgm:t>
        <a:bodyPr/>
        <a:lstStyle/>
        <a:p>
          <a:endParaRPr lang="en-US"/>
        </a:p>
      </dgm:t>
    </dgm:pt>
    <dgm:pt modelId="{DA1E49E3-19BF-4BFA-9BDE-E091711913DA}">
      <dgm:prSet/>
      <dgm:spPr/>
      <dgm:t>
        <a:bodyPr/>
        <a:lstStyle/>
        <a:p>
          <a:endParaRPr lang="en-US"/>
        </a:p>
      </dgm:t>
    </dgm:pt>
    <dgm:pt modelId="{8E8C36AA-19EC-44D9-8901-CA0C5B77CA0B}" type="parTrans" cxnId="{95EC041D-7C69-46FD-BEBD-648C231A9406}">
      <dgm:prSet/>
      <dgm:spPr/>
      <dgm:t>
        <a:bodyPr/>
        <a:lstStyle/>
        <a:p>
          <a:endParaRPr lang="en-US"/>
        </a:p>
      </dgm:t>
    </dgm:pt>
    <dgm:pt modelId="{4BE443C1-8BD1-48DE-88AD-271110D2C454}" type="sibTrans" cxnId="{95EC041D-7C69-46FD-BEBD-648C231A9406}">
      <dgm:prSet/>
      <dgm:spPr/>
      <dgm:t>
        <a:bodyPr/>
        <a:lstStyle/>
        <a:p>
          <a:endParaRPr lang="en-US"/>
        </a:p>
      </dgm:t>
    </dgm:pt>
    <dgm:pt modelId="{CB9A2FF2-6EDF-4007-8DD6-D6E7A8085C79}">
      <dgm:prSet/>
      <dgm:spPr/>
      <dgm:t>
        <a:bodyPr/>
        <a:lstStyle/>
        <a:p>
          <a:endParaRPr lang="en-US"/>
        </a:p>
      </dgm:t>
    </dgm:pt>
    <dgm:pt modelId="{D225B527-F737-4FCA-AA84-50411CC3A39A}" type="parTrans" cxnId="{9EA48E95-3D15-4846-B7EB-C95E1B335350}">
      <dgm:prSet/>
      <dgm:spPr/>
      <dgm:t>
        <a:bodyPr/>
        <a:lstStyle/>
        <a:p>
          <a:endParaRPr lang="en-US"/>
        </a:p>
      </dgm:t>
    </dgm:pt>
    <dgm:pt modelId="{F6962165-B014-47D5-BC3F-DCCB94E18449}" type="sibTrans" cxnId="{9EA48E95-3D15-4846-B7EB-C95E1B335350}">
      <dgm:prSet/>
      <dgm:spPr/>
      <dgm:t>
        <a:bodyPr/>
        <a:lstStyle/>
        <a:p>
          <a:endParaRPr lang="en-US"/>
        </a:p>
      </dgm:t>
    </dgm:pt>
    <dgm:pt modelId="{13D1A4A9-0D5E-4D55-99CC-3C85D847BBB5}">
      <dgm:prSet/>
      <dgm:spPr/>
      <dgm:t>
        <a:bodyPr/>
        <a:lstStyle/>
        <a:p>
          <a:endParaRPr lang="en-US"/>
        </a:p>
      </dgm:t>
    </dgm:pt>
    <dgm:pt modelId="{0E225EEA-8167-4914-8E34-A9578C4BB09D}" type="parTrans" cxnId="{85A098B9-9665-4C75-9D8E-A642C52EBCEE}">
      <dgm:prSet/>
      <dgm:spPr/>
      <dgm:t>
        <a:bodyPr/>
        <a:lstStyle/>
        <a:p>
          <a:endParaRPr lang="en-US"/>
        </a:p>
      </dgm:t>
    </dgm:pt>
    <dgm:pt modelId="{6DB82FE3-986F-42C4-A208-41E4AD6D0618}" type="sibTrans" cxnId="{85A098B9-9665-4C75-9D8E-A642C52EBCEE}">
      <dgm:prSet/>
      <dgm:spPr/>
      <dgm:t>
        <a:bodyPr/>
        <a:lstStyle/>
        <a:p>
          <a:endParaRPr lang="en-US"/>
        </a:p>
      </dgm:t>
    </dgm:pt>
    <dgm:pt modelId="{21D3C0C1-38F5-486B-AF00-93F877DEA7DF}">
      <dgm:prSet/>
      <dgm:spPr/>
      <dgm:t>
        <a:bodyPr/>
        <a:lstStyle/>
        <a:p>
          <a:endParaRPr lang="en-US"/>
        </a:p>
      </dgm:t>
    </dgm:pt>
    <dgm:pt modelId="{7A27433C-B43E-4937-AA73-33CCAC7B2CFD}" type="parTrans" cxnId="{E30A4F57-CE86-4964-939E-3B06868452DB}">
      <dgm:prSet/>
      <dgm:spPr/>
      <dgm:t>
        <a:bodyPr/>
        <a:lstStyle/>
        <a:p>
          <a:endParaRPr lang="en-US"/>
        </a:p>
      </dgm:t>
    </dgm:pt>
    <dgm:pt modelId="{34A8DEBE-7D91-46AC-B7BC-DE75CDF70753}" type="sibTrans" cxnId="{E30A4F57-CE86-4964-939E-3B06868452DB}">
      <dgm:prSet/>
      <dgm:spPr/>
      <dgm:t>
        <a:bodyPr/>
        <a:lstStyle/>
        <a:p>
          <a:endParaRPr lang="en-US"/>
        </a:p>
      </dgm:t>
    </dgm:pt>
    <dgm:pt modelId="{86C3F9FC-22FA-4EC1-8D46-7C978CCA5F7D}">
      <dgm:prSet/>
      <dgm:spPr/>
      <dgm:t>
        <a:bodyPr/>
        <a:lstStyle/>
        <a:p>
          <a:endParaRPr lang="en-US"/>
        </a:p>
      </dgm:t>
    </dgm:pt>
    <dgm:pt modelId="{29AF7CAE-C479-4174-BC57-13431EE002C0}" type="parTrans" cxnId="{CB2C7A75-B021-4B95-8F77-C0912569E020}">
      <dgm:prSet/>
      <dgm:spPr/>
      <dgm:t>
        <a:bodyPr/>
        <a:lstStyle/>
        <a:p>
          <a:endParaRPr lang="en-US"/>
        </a:p>
      </dgm:t>
    </dgm:pt>
    <dgm:pt modelId="{4E2F6224-8773-4B50-9BA8-725E525E8391}" type="sibTrans" cxnId="{CB2C7A75-B021-4B95-8F77-C0912569E020}">
      <dgm:prSet/>
      <dgm:spPr/>
      <dgm:t>
        <a:bodyPr/>
        <a:lstStyle/>
        <a:p>
          <a:endParaRPr lang="en-US"/>
        </a:p>
      </dgm:t>
    </dgm:pt>
    <dgm:pt modelId="{7433D620-A871-43EF-9AFA-C22EB057E002}">
      <dgm:prSet/>
      <dgm:spPr/>
      <dgm:t>
        <a:bodyPr/>
        <a:lstStyle/>
        <a:p>
          <a:endParaRPr lang="en-US"/>
        </a:p>
      </dgm:t>
    </dgm:pt>
    <dgm:pt modelId="{19439126-A746-4E4E-9A4F-DC709A01AFDE}" type="parTrans" cxnId="{01F8EFE3-A97D-4828-8521-723BA5D44DFA}">
      <dgm:prSet/>
      <dgm:spPr/>
      <dgm:t>
        <a:bodyPr/>
        <a:lstStyle/>
        <a:p>
          <a:endParaRPr lang="en-US"/>
        </a:p>
      </dgm:t>
    </dgm:pt>
    <dgm:pt modelId="{90156F94-BFE3-41C3-923F-4D675002F649}" type="sibTrans" cxnId="{01F8EFE3-A97D-4828-8521-723BA5D44DFA}">
      <dgm:prSet/>
      <dgm:spPr/>
      <dgm:t>
        <a:bodyPr/>
        <a:lstStyle/>
        <a:p>
          <a:endParaRPr lang="en-US"/>
        </a:p>
      </dgm:t>
    </dgm:pt>
    <dgm:pt modelId="{624F7ADC-D75A-4730-B954-E46E9156DBEB}" type="pres">
      <dgm:prSet presAssocID="{99B1292F-09AC-49DA-8522-1E1E900C5F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D8E084-FBD1-43AC-96A0-8D02AFA99A6F}" type="pres">
      <dgm:prSet presAssocID="{DF2D53A1-B9F0-491E-A239-05D6FEBB7B66}" presName="hierRoot1" presStyleCnt="0">
        <dgm:presLayoutVars>
          <dgm:hierBranch val="init"/>
        </dgm:presLayoutVars>
      </dgm:prSet>
      <dgm:spPr/>
    </dgm:pt>
    <dgm:pt modelId="{00413859-8FA9-4CB6-A40F-EF29DEF71CD8}" type="pres">
      <dgm:prSet presAssocID="{DF2D53A1-B9F0-491E-A239-05D6FEBB7B66}" presName="rootComposite1" presStyleCnt="0"/>
      <dgm:spPr/>
    </dgm:pt>
    <dgm:pt modelId="{B396D8DB-0850-4CB6-A709-843D38794CA5}" type="pres">
      <dgm:prSet presAssocID="{DF2D53A1-B9F0-491E-A239-05D6FEBB7B66}" presName="rootText1" presStyleLbl="node0" presStyleIdx="0" presStyleCnt="1">
        <dgm:presLayoutVars>
          <dgm:chPref val="3"/>
        </dgm:presLayoutVars>
      </dgm:prSet>
      <dgm:spPr/>
    </dgm:pt>
    <dgm:pt modelId="{C2BEB29F-F0C8-4AAB-93A4-908E61BC77D1}" type="pres">
      <dgm:prSet presAssocID="{DF2D53A1-B9F0-491E-A239-05D6FEBB7B66}" presName="rootConnector1" presStyleLbl="node1" presStyleIdx="0" presStyleCnt="0"/>
      <dgm:spPr/>
    </dgm:pt>
    <dgm:pt modelId="{47322D6B-67D3-436F-AD3F-CF296521F08D}" type="pres">
      <dgm:prSet presAssocID="{DF2D53A1-B9F0-491E-A239-05D6FEBB7B66}" presName="hierChild2" presStyleCnt="0"/>
      <dgm:spPr/>
    </dgm:pt>
    <dgm:pt modelId="{72EC1E24-DCA8-4634-8C79-CA68F630A899}" type="pres">
      <dgm:prSet presAssocID="{4578B3F6-0D4A-4628-BE2B-F22A41B9048E}" presName="Name37" presStyleLbl="parChTrans1D2" presStyleIdx="0" presStyleCnt="8"/>
      <dgm:spPr/>
    </dgm:pt>
    <dgm:pt modelId="{B4732F3E-26DE-4AC0-967F-6BA312990118}" type="pres">
      <dgm:prSet presAssocID="{4681D74F-0091-4CE7-97B0-9CE0A7F4F8D5}" presName="hierRoot2" presStyleCnt="0">
        <dgm:presLayoutVars>
          <dgm:hierBranch val="init"/>
        </dgm:presLayoutVars>
      </dgm:prSet>
      <dgm:spPr/>
    </dgm:pt>
    <dgm:pt modelId="{34DC5E9C-4507-413E-B94D-F9105ACF5AE2}" type="pres">
      <dgm:prSet presAssocID="{4681D74F-0091-4CE7-97B0-9CE0A7F4F8D5}" presName="rootComposite" presStyleCnt="0"/>
      <dgm:spPr/>
    </dgm:pt>
    <dgm:pt modelId="{A3CFCCAD-63F6-460E-B337-239C139AC217}" type="pres">
      <dgm:prSet presAssocID="{4681D74F-0091-4CE7-97B0-9CE0A7F4F8D5}" presName="rootText" presStyleLbl="node2" presStyleIdx="0" presStyleCnt="6">
        <dgm:presLayoutVars>
          <dgm:chPref val="3"/>
        </dgm:presLayoutVars>
      </dgm:prSet>
      <dgm:spPr/>
    </dgm:pt>
    <dgm:pt modelId="{07C4A46B-7537-4B27-BF19-82F4EBE088C0}" type="pres">
      <dgm:prSet presAssocID="{4681D74F-0091-4CE7-97B0-9CE0A7F4F8D5}" presName="rootConnector" presStyleLbl="node2" presStyleIdx="0" presStyleCnt="6"/>
      <dgm:spPr/>
    </dgm:pt>
    <dgm:pt modelId="{F3367D47-83F8-4CF4-95D6-2F53A71FD481}" type="pres">
      <dgm:prSet presAssocID="{4681D74F-0091-4CE7-97B0-9CE0A7F4F8D5}" presName="hierChild4" presStyleCnt="0"/>
      <dgm:spPr/>
    </dgm:pt>
    <dgm:pt modelId="{A4A019CC-54DD-4131-81A9-5C97D6458769}" type="pres">
      <dgm:prSet presAssocID="{851EFB3F-5DCC-4BD3-9827-D81A12142ED9}" presName="Name37" presStyleLbl="parChTrans1D3" presStyleIdx="0" presStyleCnt="7"/>
      <dgm:spPr/>
    </dgm:pt>
    <dgm:pt modelId="{ACA02F03-C1A6-46D0-9E06-563743942653}" type="pres">
      <dgm:prSet presAssocID="{2FEF3EDA-A729-40E5-85B8-17B3C87308DD}" presName="hierRoot2" presStyleCnt="0">
        <dgm:presLayoutVars>
          <dgm:hierBranch val="init"/>
        </dgm:presLayoutVars>
      </dgm:prSet>
      <dgm:spPr/>
    </dgm:pt>
    <dgm:pt modelId="{83FB3BA1-F859-49B9-BB33-38BF50E0C066}" type="pres">
      <dgm:prSet presAssocID="{2FEF3EDA-A729-40E5-85B8-17B3C87308DD}" presName="rootComposite" presStyleCnt="0"/>
      <dgm:spPr/>
    </dgm:pt>
    <dgm:pt modelId="{6CBEA14F-A01D-48D2-BA9F-57BF48D7EC5F}" type="pres">
      <dgm:prSet presAssocID="{2FEF3EDA-A729-40E5-85B8-17B3C87308DD}" presName="rootText" presStyleLbl="node3" presStyleIdx="0" presStyleCnt="7">
        <dgm:presLayoutVars>
          <dgm:chPref val="3"/>
        </dgm:presLayoutVars>
      </dgm:prSet>
      <dgm:spPr/>
    </dgm:pt>
    <dgm:pt modelId="{AF603735-B86D-4DD4-91BA-8E4A1E81077C}" type="pres">
      <dgm:prSet presAssocID="{2FEF3EDA-A729-40E5-85B8-17B3C87308DD}" presName="rootConnector" presStyleLbl="node3" presStyleIdx="0" presStyleCnt="7"/>
      <dgm:spPr/>
    </dgm:pt>
    <dgm:pt modelId="{BF2048ED-AAB3-438B-8E6C-54719FB727D0}" type="pres">
      <dgm:prSet presAssocID="{2FEF3EDA-A729-40E5-85B8-17B3C87308DD}" presName="hierChild4" presStyleCnt="0"/>
      <dgm:spPr/>
    </dgm:pt>
    <dgm:pt modelId="{2D6F875C-421C-4359-B9E2-C2E58B4E213C}" type="pres">
      <dgm:prSet presAssocID="{2FEF3EDA-A729-40E5-85B8-17B3C87308DD}" presName="hierChild5" presStyleCnt="0"/>
      <dgm:spPr/>
    </dgm:pt>
    <dgm:pt modelId="{DCD3556E-97D3-481B-BCAA-868D1596EBE9}" type="pres">
      <dgm:prSet presAssocID="{29AF7CAE-C479-4174-BC57-13431EE002C0}" presName="Name37" presStyleLbl="parChTrans1D3" presStyleIdx="1" presStyleCnt="7"/>
      <dgm:spPr/>
    </dgm:pt>
    <dgm:pt modelId="{2B549D83-78B4-4A8F-8433-6AE4BC4C9337}" type="pres">
      <dgm:prSet presAssocID="{86C3F9FC-22FA-4EC1-8D46-7C978CCA5F7D}" presName="hierRoot2" presStyleCnt="0">
        <dgm:presLayoutVars>
          <dgm:hierBranch val="init"/>
        </dgm:presLayoutVars>
      </dgm:prSet>
      <dgm:spPr/>
    </dgm:pt>
    <dgm:pt modelId="{A0E6DA21-F0F1-4A1D-AF3D-70CBC2566A88}" type="pres">
      <dgm:prSet presAssocID="{86C3F9FC-22FA-4EC1-8D46-7C978CCA5F7D}" presName="rootComposite" presStyleCnt="0"/>
      <dgm:spPr/>
    </dgm:pt>
    <dgm:pt modelId="{9555627A-69B4-4381-98D4-A6A2C23DCE70}" type="pres">
      <dgm:prSet presAssocID="{86C3F9FC-22FA-4EC1-8D46-7C978CCA5F7D}" presName="rootText" presStyleLbl="node3" presStyleIdx="1" presStyleCnt="7">
        <dgm:presLayoutVars>
          <dgm:chPref val="3"/>
        </dgm:presLayoutVars>
      </dgm:prSet>
      <dgm:spPr/>
    </dgm:pt>
    <dgm:pt modelId="{53FEC970-D33E-4666-8FE4-5B4B8B5E384A}" type="pres">
      <dgm:prSet presAssocID="{86C3F9FC-22FA-4EC1-8D46-7C978CCA5F7D}" presName="rootConnector" presStyleLbl="node3" presStyleIdx="1" presStyleCnt="7"/>
      <dgm:spPr/>
    </dgm:pt>
    <dgm:pt modelId="{709F52ED-3AA7-4267-B215-F4D5DCAA095F}" type="pres">
      <dgm:prSet presAssocID="{86C3F9FC-22FA-4EC1-8D46-7C978CCA5F7D}" presName="hierChild4" presStyleCnt="0"/>
      <dgm:spPr/>
    </dgm:pt>
    <dgm:pt modelId="{BA7BF3F7-CDF9-4418-AC04-AA03FE948E2F}" type="pres">
      <dgm:prSet presAssocID="{86C3F9FC-22FA-4EC1-8D46-7C978CCA5F7D}" presName="hierChild5" presStyleCnt="0"/>
      <dgm:spPr/>
    </dgm:pt>
    <dgm:pt modelId="{E2BEF944-D15E-4956-9B7A-E4DEF458CD2F}" type="pres">
      <dgm:prSet presAssocID="{4681D74F-0091-4CE7-97B0-9CE0A7F4F8D5}" presName="hierChild5" presStyleCnt="0"/>
      <dgm:spPr/>
    </dgm:pt>
    <dgm:pt modelId="{C3D79D1E-C0E6-4623-BB99-B21A07A1996B}" type="pres">
      <dgm:prSet presAssocID="{0564A4B2-87B7-462B-BAC7-A0F0E727C04A}" presName="Name37" presStyleLbl="parChTrans1D2" presStyleIdx="1" presStyleCnt="8"/>
      <dgm:spPr/>
    </dgm:pt>
    <dgm:pt modelId="{D9214983-21E7-42E4-84D4-71F7DD7D4C0C}" type="pres">
      <dgm:prSet presAssocID="{5D6D3326-49D7-43BA-811D-15B9FD6DAB06}" presName="hierRoot2" presStyleCnt="0">
        <dgm:presLayoutVars>
          <dgm:hierBranch val="init"/>
        </dgm:presLayoutVars>
      </dgm:prSet>
      <dgm:spPr/>
    </dgm:pt>
    <dgm:pt modelId="{38AF0C1F-555B-479B-A8DD-38845B297AD5}" type="pres">
      <dgm:prSet presAssocID="{5D6D3326-49D7-43BA-811D-15B9FD6DAB06}" presName="rootComposite" presStyleCnt="0"/>
      <dgm:spPr/>
    </dgm:pt>
    <dgm:pt modelId="{6971674F-E3E0-46AC-BCFD-C3B4DAF632E5}" type="pres">
      <dgm:prSet presAssocID="{5D6D3326-49D7-43BA-811D-15B9FD6DAB06}" presName="rootText" presStyleLbl="node2" presStyleIdx="1" presStyleCnt="6">
        <dgm:presLayoutVars>
          <dgm:chPref val="3"/>
        </dgm:presLayoutVars>
      </dgm:prSet>
      <dgm:spPr/>
    </dgm:pt>
    <dgm:pt modelId="{5B500DFB-F87A-4C71-89EE-DE846E2BBAE7}" type="pres">
      <dgm:prSet presAssocID="{5D6D3326-49D7-43BA-811D-15B9FD6DAB06}" presName="rootConnector" presStyleLbl="node2" presStyleIdx="1" presStyleCnt="6"/>
      <dgm:spPr/>
    </dgm:pt>
    <dgm:pt modelId="{0C94915B-A5CE-4E5E-BFA2-264A5276CD90}" type="pres">
      <dgm:prSet presAssocID="{5D6D3326-49D7-43BA-811D-15B9FD6DAB06}" presName="hierChild4" presStyleCnt="0"/>
      <dgm:spPr/>
    </dgm:pt>
    <dgm:pt modelId="{A8F32C89-6ADE-45DD-BF6E-205EF37BF075}" type="pres">
      <dgm:prSet presAssocID="{70AEA408-F3BD-4A79-A5C2-BF106A648CCB}" presName="Name37" presStyleLbl="parChTrans1D3" presStyleIdx="2" presStyleCnt="7"/>
      <dgm:spPr/>
    </dgm:pt>
    <dgm:pt modelId="{36D13054-B201-40CF-90B5-4F906279FBF4}" type="pres">
      <dgm:prSet presAssocID="{6CA4DE44-67F8-4A49-8DDC-970F8FB8A2BB}" presName="hierRoot2" presStyleCnt="0">
        <dgm:presLayoutVars>
          <dgm:hierBranch val="init"/>
        </dgm:presLayoutVars>
      </dgm:prSet>
      <dgm:spPr/>
    </dgm:pt>
    <dgm:pt modelId="{861F6ABD-60D5-4439-A57D-C8FC77CCFDAB}" type="pres">
      <dgm:prSet presAssocID="{6CA4DE44-67F8-4A49-8DDC-970F8FB8A2BB}" presName="rootComposite" presStyleCnt="0"/>
      <dgm:spPr/>
    </dgm:pt>
    <dgm:pt modelId="{A7CF40F7-E729-48EC-8F41-C5951DE2C186}" type="pres">
      <dgm:prSet presAssocID="{6CA4DE44-67F8-4A49-8DDC-970F8FB8A2BB}" presName="rootText" presStyleLbl="node3" presStyleIdx="2" presStyleCnt="7">
        <dgm:presLayoutVars>
          <dgm:chPref val="3"/>
        </dgm:presLayoutVars>
      </dgm:prSet>
      <dgm:spPr/>
    </dgm:pt>
    <dgm:pt modelId="{EA846760-85F7-4BCB-A3DC-10B951BE8781}" type="pres">
      <dgm:prSet presAssocID="{6CA4DE44-67F8-4A49-8DDC-970F8FB8A2BB}" presName="rootConnector" presStyleLbl="node3" presStyleIdx="2" presStyleCnt="7"/>
      <dgm:spPr/>
    </dgm:pt>
    <dgm:pt modelId="{FE56607A-C46D-47D9-B25E-0D250FCD0E67}" type="pres">
      <dgm:prSet presAssocID="{6CA4DE44-67F8-4A49-8DDC-970F8FB8A2BB}" presName="hierChild4" presStyleCnt="0"/>
      <dgm:spPr/>
    </dgm:pt>
    <dgm:pt modelId="{6967FF09-6597-488B-8F78-6B4765161A38}" type="pres">
      <dgm:prSet presAssocID="{6CA4DE44-67F8-4A49-8DDC-970F8FB8A2BB}" presName="hierChild5" presStyleCnt="0"/>
      <dgm:spPr/>
    </dgm:pt>
    <dgm:pt modelId="{E4F6C269-BF62-4CFC-986F-25AE6C3B34A1}" type="pres">
      <dgm:prSet presAssocID="{5D6D3326-49D7-43BA-811D-15B9FD6DAB06}" presName="hierChild5" presStyleCnt="0"/>
      <dgm:spPr/>
    </dgm:pt>
    <dgm:pt modelId="{B3ADDEE3-0B13-416E-AE75-E67B5A356C27}" type="pres">
      <dgm:prSet presAssocID="{44B59DC3-D1E1-4F03-A41F-F95DB5458824}" presName="Name37" presStyleLbl="parChTrans1D2" presStyleIdx="2" presStyleCnt="8"/>
      <dgm:spPr/>
    </dgm:pt>
    <dgm:pt modelId="{4E208865-92AD-442A-B96F-7F944DD9F5AA}" type="pres">
      <dgm:prSet presAssocID="{DDF9ABF4-B2B0-47C9-A244-7A0346C15784}" presName="hierRoot2" presStyleCnt="0">
        <dgm:presLayoutVars>
          <dgm:hierBranch val="init"/>
        </dgm:presLayoutVars>
      </dgm:prSet>
      <dgm:spPr/>
    </dgm:pt>
    <dgm:pt modelId="{01C6D953-8F63-47F5-AEA1-722B1C88F13D}" type="pres">
      <dgm:prSet presAssocID="{DDF9ABF4-B2B0-47C9-A244-7A0346C15784}" presName="rootComposite" presStyleCnt="0"/>
      <dgm:spPr/>
    </dgm:pt>
    <dgm:pt modelId="{56601EA3-E2C7-4086-83FA-EB4D58C41B71}" type="pres">
      <dgm:prSet presAssocID="{DDF9ABF4-B2B0-47C9-A244-7A0346C15784}" presName="rootText" presStyleLbl="node2" presStyleIdx="2" presStyleCnt="6">
        <dgm:presLayoutVars>
          <dgm:chPref val="3"/>
        </dgm:presLayoutVars>
      </dgm:prSet>
      <dgm:spPr/>
    </dgm:pt>
    <dgm:pt modelId="{3F929DE0-013A-4D14-9972-A7F549F1AEF8}" type="pres">
      <dgm:prSet presAssocID="{DDF9ABF4-B2B0-47C9-A244-7A0346C15784}" presName="rootConnector" presStyleLbl="node2" presStyleIdx="2" presStyleCnt="6"/>
      <dgm:spPr/>
    </dgm:pt>
    <dgm:pt modelId="{519D976D-B81E-4738-BA20-B0942BBB1943}" type="pres">
      <dgm:prSet presAssocID="{DDF9ABF4-B2B0-47C9-A244-7A0346C15784}" presName="hierChild4" presStyleCnt="0"/>
      <dgm:spPr/>
    </dgm:pt>
    <dgm:pt modelId="{D1E00CA2-B959-49D0-8752-03103A87B215}" type="pres">
      <dgm:prSet presAssocID="{53600968-AA2C-405E-85FD-D38B01E14986}" presName="Name37" presStyleLbl="parChTrans1D3" presStyleIdx="3" presStyleCnt="7"/>
      <dgm:spPr/>
    </dgm:pt>
    <dgm:pt modelId="{22D1BB39-E4F7-4D99-80D0-EECEAAEB016A}" type="pres">
      <dgm:prSet presAssocID="{9D4A11FE-D9D3-4B3F-8C3F-AC2234CDE4FF}" presName="hierRoot2" presStyleCnt="0">
        <dgm:presLayoutVars>
          <dgm:hierBranch val="init"/>
        </dgm:presLayoutVars>
      </dgm:prSet>
      <dgm:spPr/>
    </dgm:pt>
    <dgm:pt modelId="{43312875-D97B-4F12-839B-8B44273C7E9E}" type="pres">
      <dgm:prSet presAssocID="{9D4A11FE-D9D3-4B3F-8C3F-AC2234CDE4FF}" presName="rootComposite" presStyleCnt="0"/>
      <dgm:spPr/>
    </dgm:pt>
    <dgm:pt modelId="{3C7B61BA-5F21-45BA-B46A-7C69CBE2BF2A}" type="pres">
      <dgm:prSet presAssocID="{9D4A11FE-D9D3-4B3F-8C3F-AC2234CDE4FF}" presName="rootText" presStyleLbl="node3" presStyleIdx="3" presStyleCnt="7">
        <dgm:presLayoutVars>
          <dgm:chPref val="3"/>
        </dgm:presLayoutVars>
      </dgm:prSet>
      <dgm:spPr/>
    </dgm:pt>
    <dgm:pt modelId="{E3F056EF-FB8F-4F38-8BB7-BC097FF6F3ED}" type="pres">
      <dgm:prSet presAssocID="{9D4A11FE-D9D3-4B3F-8C3F-AC2234CDE4FF}" presName="rootConnector" presStyleLbl="node3" presStyleIdx="3" presStyleCnt="7"/>
      <dgm:spPr/>
    </dgm:pt>
    <dgm:pt modelId="{7A467607-6C0E-4DAA-92E9-EB162935A777}" type="pres">
      <dgm:prSet presAssocID="{9D4A11FE-D9D3-4B3F-8C3F-AC2234CDE4FF}" presName="hierChild4" presStyleCnt="0"/>
      <dgm:spPr/>
    </dgm:pt>
    <dgm:pt modelId="{D844277B-1FEF-4D1A-A443-A980304C188E}" type="pres">
      <dgm:prSet presAssocID="{9D4A11FE-D9D3-4B3F-8C3F-AC2234CDE4FF}" presName="hierChild5" presStyleCnt="0"/>
      <dgm:spPr/>
    </dgm:pt>
    <dgm:pt modelId="{F1B9D4DF-6BD4-41FB-AE96-B2B925BE43B2}" type="pres">
      <dgm:prSet presAssocID="{DDF9ABF4-B2B0-47C9-A244-7A0346C15784}" presName="hierChild5" presStyleCnt="0"/>
      <dgm:spPr/>
    </dgm:pt>
    <dgm:pt modelId="{0B879235-104F-4005-ADD5-D65F2A86AD72}" type="pres">
      <dgm:prSet presAssocID="{CDF5A0EF-3F47-4BA9-8B7B-F8426617F0AD}" presName="Name37" presStyleLbl="parChTrans1D2" presStyleIdx="3" presStyleCnt="8"/>
      <dgm:spPr/>
    </dgm:pt>
    <dgm:pt modelId="{EDE3F023-BF12-4459-8C65-04CC8B2428B6}" type="pres">
      <dgm:prSet presAssocID="{B57CB42F-D3EB-47C2-9D87-456B68B286BE}" presName="hierRoot2" presStyleCnt="0">
        <dgm:presLayoutVars>
          <dgm:hierBranch val="init"/>
        </dgm:presLayoutVars>
      </dgm:prSet>
      <dgm:spPr/>
    </dgm:pt>
    <dgm:pt modelId="{9E98A638-5FB9-49AD-ACEF-D7D7530F44A5}" type="pres">
      <dgm:prSet presAssocID="{B57CB42F-D3EB-47C2-9D87-456B68B286BE}" presName="rootComposite" presStyleCnt="0"/>
      <dgm:spPr/>
    </dgm:pt>
    <dgm:pt modelId="{E937D54E-1DF9-418A-91B3-68B46A9C5C12}" type="pres">
      <dgm:prSet presAssocID="{B57CB42F-D3EB-47C2-9D87-456B68B286BE}" presName="rootText" presStyleLbl="node2" presStyleIdx="3" presStyleCnt="6">
        <dgm:presLayoutVars>
          <dgm:chPref val="3"/>
        </dgm:presLayoutVars>
      </dgm:prSet>
      <dgm:spPr/>
    </dgm:pt>
    <dgm:pt modelId="{D2A6AB0B-A57B-4623-9161-BF543B476569}" type="pres">
      <dgm:prSet presAssocID="{B57CB42F-D3EB-47C2-9D87-456B68B286BE}" presName="rootConnector" presStyleLbl="node2" presStyleIdx="3" presStyleCnt="6"/>
      <dgm:spPr/>
    </dgm:pt>
    <dgm:pt modelId="{96F42366-9ACB-476E-BD51-845FBCA49F9C}" type="pres">
      <dgm:prSet presAssocID="{B57CB42F-D3EB-47C2-9D87-456B68B286BE}" presName="hierChild4" presStyleCnt="0"/>
      <dgm:spPr/>
    </dgm:pt>
    <dgm:pt modelId="{81943B01-ED6A-41A7-9743-888D6578D94B}" type="pres">
      <dgm:prSet presAssocID="{5A87AF83-92C3-404C-BDBF-B3D588645C4A}" presName="Name37" presStyleLbl="parChTrans1D3" presStyleIdx="4" presStyleCnt="7"/>
      <dgm:spPr/>
    </dgm:pt>
    <dgm:pt modelId="{D45975CE-2D56-414A-B57A-A8D52E241DB4}" type="pres">
      <dgm:prSet presAssocID="{563E1965-EFB1-46F8-BFDF-81963B83F03F}" presName="hierRoot2" presStyleCnt="0">
        <dgm:presLayoutVars>
          <dgm:hierBranch val="init"/>
        </dgm:presLayoutVars>
      </dgm:prSet>
      <dgm:spPr/>
    </dgm:pt>
    <dgm:pt modelId="{237CDDEC-2C24-4354-8C45-17EF36D09391}" type="pres">
      <dgm:prSet presAssocID="{563E1965-EFB1-46F8-BFDF-81963B83F03F}" presName="rootComposite" presStyleCnt="0"/>
      <dgm:spPr/>
    </dgm:pt>
    <dgm:pt modelId="{9768912B-7E80-4EF0-9643-C903F2C6C063}" type="pres">
      <dgm:prSet presAssocID="{563E1965-EFB1-46F8-BFDF-81963B83F03F}" presName="rootText" presStyleLbl="node3" presStyleIdx="4" presStyleCnt="7">
        <dgm:presLayoutVars>
          <dgm:chPref val="3"/>
        </dgm:presLayoutVars>
      </dgm:prSet>
      <dgm:spPr/>
    </dgm:pt>
    <dgm:pt modelId="{9869C257-9D5B-4FFA-85AC-A572BE092648}" type="pres">
      <dgm:prSet presAssocID="{563E1965-EFB1-46F8-BFDF-81963B83F03F}" presName="rootConnector" presStyleLbl="node3" presStyleIdx="4" presStyleCnt="7"/>
      <dgm:spPr/>
    </dgm:pt>
    <dgm:pt modelId="{083F8587-E408-44C6-9FD2-681F632DCA31}" type="pres">
      <dgm:prSet presAssocID="{563E1965-EFB1-46F8-BFDF-81963B83F03F}" presName="hierChild4" presStyleCnt="0"/>
      <dgm:spPr/>
    </dgm:pt>
    <dgm:pt modelId="{A7D6B3E9-17C6-441C-8E6C-9296FAED3650}" type="pres">
      <dgm:prSet presAssocID="{8E8C36AA-19EC-44D9-8901-CA0C5B77CA0B}" presName="Name37" presStyleLbl="parChTrans1D4" presStyleIdx="0" presStyleCnt="3"/>
      <dgm:spPr/>
    </dgm:pt>
    <dgm:pt modelId="{F24F83D3-C314-437F-A335-4D3122D8FF7F}" type="pres">
      <dgm:prSet presAssocID="{DA1E49E3-19BF-4BFA-9BDE-E091711913DA}" presName="hierRoot2" presStyleCnt="0">
        <dgm:presLayoutVars>
          <dgm:hierBranch val="init"/>
        </dgm:presLayoutVars>
      </dgm:prSet>
      <dgm:spPr/>
    </dgm:pt>
    <dgm:pt modelId="{F03EA82B-A1EE-4736-9F39-02DD853DA571}" type="pres">
      <dgm:prSet presAssocID="{DA1E49E3-19BF-4BFA-9BDE-E091711913DA}" presName="rootComposite" presStyleCnt="0"/>
      <dgm:spPr/>
    </dgm:pt>
    <dgm:pt modelId="{C4589A2E-5C90-4073-8973-E9A574CBA2D8}" type="pres">
      <dgm:prSet presAssocID="{DA1E49E3-19BF-4BFA-9BDE-E091711913DA}" presName="rootText" presStyleLbl="node4" presStyleIdx="0" presStyleCnt="3">
        <dgm:presLayoutVars>
          <dgm:chPref val="3"/>
        </dgm:presLayoutVars>
      </dgm:prSet>
      <dgm:spPr/>
    </dgm:pt>
    <dgm:pt modelId="{5752FD35-6408-400A-8FED-93A85F8EF660}" type="pres">
      <dgm:prSet presAssocID="{DA1E49E3-19BF-4BFA-9BDE-E091711913DA}" presName="rootConnector" presStyleLbl="node4" presStyleIdx="0" presStyleCnt="3"/>
      <dgm:spPr/>
    </dgm:pt>
    <dgm:pt modelId="{33AF9BF4-6292-4D0B-AB7F-1A838A653C8A}" type="pres">
      <dgm:prSet presAssocID="{DA1E49E3-19BF-4BFA-9BDE-E091711913DA}" presName="hierChild4" presStyleCnt="0"/>
      <dgm:spPr/>
    </dgm:pt>
    <dgm:pt modelId="{0E9F832B-FBDC-4C2D-BDD8-3C9B28646E7F}" type="pres">
      <dgm:prSet presAssocID="{DA1E49E3-19BF-4BFA-9BDE-E091711913DA}" presName="hierChild5" presStyleCnt="0"/>
      <dgm:spPr/>
    </dgm:pt>
    <dgm:pt modelId="{3446EA89-589C-456E-B531-5250682348E1}" type="pres">
      <dgm:prSet presAssocID="{563E1965-EFB1-46F8-BFDF-81963B83F03F}" presName="hierChild5" presStyleCnt="0"/>
      <dgm:spPr/>
    </dgm:pt>
    <dgm:pt modelId="{BC123586-80AF-436F-B1A2-E7A9DD24D697}" type="pres">
      <dgm:prSet presAssocID="{B57CB42F-D3EB-47C2-9D87-456B68B286BE}" presName="hierChild5" presStyleCnt="0"/>
      <dgm:spPr/>
    </dgm:pt>
    <dgm:pt modelId="{DC73EFF3-6137-4A98-9824-4EC03CF6A196}" type="pres">
      <dgm:prSet presAssocID="{E72D8582-6E13-452D-86C1-D9015CFACBCB}" presName="Name37" presStyleLbl="parChTrans1D2" presStyleIdx="4" presStyleCnt="8"/>
      <dgm:spPr/>
    </dgm:pt>
    <dgm:pt modelId="{41B45C2B-A518-4012-819E-53BC719026EA}" type="pres">
      <dgm:prSet presAssocID="{7CF65EE0-37C7-44C9-B58B-8AEC0BEE4CE4}" presName="hierRoot2" presStyleCnt="0">
        <dgm:presLayoutVars>
          <dgm:hierBranch val="init"/>
        </dgm:presLayoutVars>
      </dgm:prSet>
      <dgm:spPr/>
    </dgm:pt>
    <dgm:pt modelId="{8368005F-EF83-4F24-B007-0A7AEB7AC15D}" type="pres">
      <dgm:prSet presAssocID="{7CF65EE0-37C7-44C9-B58B-8AEC0BEE4CE4}" presName="rootComposite" presStyleCnt="0"/>
      <dgm:spPr/>
    </dgm:pt>
    <dgm:pt modelId="{E04810FC-DECA-4B43-BDEB-8E582637BD66}" type="pres">
      <dgm:prSet presAssocID="{7CF65EE0-37C7-44C9-B58B-8AEC0BEE4CE4}" presName="rootText" presStyleLbl="node2" presStyleIdx="4" presStyleCnt="6">
        <dgm:presLayoutVars>
          <dgm:chPref val="3"/>
        </dgm:presLayoutVars>
      </dgm:prSet>
      <dgm:spPr/>
    </dgm:pt>
    <dgm:pt modelId="{EF92BF60-8A22-4BDD-B9C0-58687061BD77}" type="pres">
      <dgm:prSet presAssocID="{7CF65EE0-37C7-44C9-B58B-8AEC0BEE4CE4}" presName="rootConnector" presStyleLbl="node2" presStyleIdx="4" presStyleCnt="6"/>
      <dgm:spPr/>
    </dgm:pt>
    <dgm:pt modelId="{2FF25D5A-492B-4983-9248-CD360778F2DA}" type="pres">
      <dgm:prSet presAssocID="{7CF65EE0-37C7-44C9-B58B-8AEC0BEE4CE4}" presName="hierChild4" presStyleCnt="0"/>
      <dgm:spPr/>
    </dgm:pt>
    <dgm:pt modelId="{D8111800-E8A5-4835-8D65-6ABC067C8448}" type="pres">
      <dgm:prSet presAssocID="{D225B527-F737-4FCA-AA84-50411CC3A39A}" presName="Name37" presStyleLbl="parChTrans1D3" presStyleIdx="5" presStyleCnt="7"/>
      <dgm:spPr/>
    </dgm:pt>
    <dgm:pt modelId="{D6AABF60-208A-447D-BD26-04CCBE243554}" type="pres">
      <dgm:prSet presAssocID="{CB9A2FF2-6EDF-4007-8DD6-D6E7A8085C79}" presName="hierRoot2" presStyleCnt="0">
        <dgm:presLayoutVars>
          <dgm:hierBranch val="init"/>
        </dgm:presLayoutVars>
      </dgm:prSet>
      <dgm:spPr/>
    </dgm:pt>
    <dgm:pt modelId="{AEA79E5E-F1BE-4656-9EA6-06E9B7F7C7B7}" type="pres">
      <dgm:prSet presAssocID="{CB9A2FF2-6EDF-4007-8DD6-D6E7A8085C79}" presName="rootComposite" presStyleCnt="0"/>
      <dgm:spPr/>
    </dgm:pt>
    <dgm:pt modelId="{FF5A5850-7325-4847-A6B2-3B89732D74D3}" type="pres">
      <dgm:prSet presAssocID="{CB9A2FF2-6EDF-4007-8DD6-D6E7A8085C79}" presName="rootText" presStyleLbl="node3" presStyleIdx="5" presStyleCnt="7">
        <dgm:presLayoutVars>
          <dgm:chPref val="3"/>
        </dgm:presLayoutVars>
      </dgm:prSet>
      <dgm:spPr/>
    </dgm:pt>
    <dgm:pt modelId="{F9C3437D-E427-4A4C-87B6-E7FB4F2EE9B4}" type="pres">
      <dgm:prSet presAssocID="{CB9A2FF2-6EDF-4007-8DD6-D6E7A8085C79}" presName="rootConnector" presStyleLbl="node3" presStyleIdx="5" presStyleCnt="7"/>
      <dgm:spPr/>
    </dgm:pt>
    <dgm:pt modelId="{B6C1E793-78E7-4789-B00C-BF5C3A45EC91}" type="pres">
      <dgm:prSet presAssocID="{CB9A2FF2-6EDF-4007-8DD6-D6E7A8085C79}" presName="hierChild4" presStyleCnt="0"/>
      <dgm:spPr/>
    </dgm:pt>
    <dgm:pt modelId="{B510A40A-5B41-4EED-8BF4-08BF863D3F8C}" type="pres">
      <dgm:prSet presAssocID="{0E225EEA-8167-4914-8E34-A9578C4BB09D}" presName="Name37" presStyleLbl="parChTrans1D4" presStyleIdx="1" presStyleCnt="3"/>
      <dgm:spPr/>
    </dgm:pt>
    <dgm:pt modelId="{CDA0DCC9-59E6-4573-8B72-51E0339CE44F}" type="pres">
      <dgm:prSet presAssocID="{13D1A4A9-0D5E-4D55-99CC-3C85D847BBB5}" presName="hierRoot2" presStyleCnt="0">
        <dgm:presLayoutVars>
          <dgm:hierBranch val="init"/>
        </dgm:presLayoutVars>
      </dgm:prSet>
      <dgm:spPr/>
    </dgm:pt>
    <dgm:pt modelId="{A81E9209-AF5F-4389-A5D7-ACFEF4472809}" type="pres">
      <dgm:prSet presAssocID="{13D1A4A9-0D5E-4D55-99CC-3C85D847BBB5}" presName="rootComposite" presStyleCnt="0"/>
      <dgm:spPr/>
    </dgm:pt>
    <dgm:pt modelId="{8527738B-4DA3-4778-9891-BF02C7D3C32B}" type="pres">
      <dgm:prSet presAssocID="{13D1A4A9-0D5E-4D55-99CC-3C85D847BBB5}" presName="rootText" presStyleLbl="node4" presStyleIdx="1" presStyleCnt="3">
        <dgm:presLayoutVars>
          <dgm:chPref val="3"/>
        </dgm:presLayoutVars>
      </dgm:prSet>
      <dgm:spPr/>
    </dgm:pt>
    <dgm:pt modelId="{791141E0-D535-42BC-90A5-AB5732678C07}" type="pres">
      <dgm:prSet presAssocID="{13D1A4A9-0D5E-4D55-99CC-3C85D847BBB5}" presName="rootConnector" presStyleLbl="node4" presStyleIdx="1" presStyleCnt="3"/>
      <dgm:spPr/>
    </dgm:pt>
    <dgm:pt modelId="{E19FEBA4-2E5C-48C5-ACAC-1CF8797A67FD}" type="pres">
      <dgm:prSet presAssocID="{13D1A4A9-0D5E-4D55-99CC-3C85D847BBB5}" presName="hierChild4" presStyleCnt="0"/>
      <dgm:spPr/>
    </dgm:pt>
    <dgm:pt modelId="{65CDFC7E-F135-46F2-855D-A35C9FC93860}" type="pres">
      <dgm:prSet presAssocID="{13D1A4A9-0D5E-4D55-99CC-3C85D847BBB5}" presName="hierChild5" presStyleCnt="0"/>
      <dgm:spPr/>
    </dgm:pt>
    <dgm:pt modelId="{850E66C0-9822-4B03-898E-8BBD70B9BC49}" type="pres">
      <dgm:prSet presAssocID="{CB9A2FF2-6EDF-4007-8DD6-D6E7A8085C79}" presName="hierChild5" presStyleCnt="0"/>
      <dgm:spPr/>
    </dgm:pt>
    <dgm:pt modelId="{FBC4FFD4-AC85-4B05-B472-B3DD55D61F22}" type="pres">
      <dgm:prSet presAssocID="{7CF65EE0-37C7-44C9-B58B-8AEC0BEE4CE4}" presName="hierChild5" presStyleCnt="0"/>
      <dgm:spPr/>
    </dgm:pt>
    <dgm:pt modelId="{5A56B719-4CC0-43A8-BD8A-4D329BBEE656}" type="pres">
      <dgm:prSet presAssocID="{858FEF5E-70A1-4172-A30A-7EFCB1522F4D}" presName="Name37" presStyleLbl="parChTrans1D2" presStyleIdx="5" presStyleCnt="8"/>
      <dgm:spPr/>
    </dgm:pt>
    <dgm:pt modelId="{7AE0EC22-B470-4B33-8BA4-E96A6DB33DCF}" type="pres">
      <dgm:prSet presAssocID="{5BD59EFC-8599-4C1F-A1C8-71965886D80C}" presName="hierRoot2" presStyleCnt="0">
        <dgm:presLayoutVars>
          <dgm:hierBranch val="init"/>
        </dgm:presLayoutVars>
      </dgm:prSet>
      <dgm:spPr/>
    </dgm:pt>
    <dgm:pt modelId="{F3B215AC-4020-43E7-99CE-B98CB4D1D9A1}" type="pres">
      <dgm:prSet presAssocID="{5BD59EFC-8599-4C1F-A1C8-71965886D80C}" presName="rootComposite" presStyleCnt="0"/>
      <dgm:spPr/>
    </dgm:pt>
    <dgm:pt modelId="{6C6FC7A7-7C13-43EA-B9AD-4CF6C0B9D073}" type="pres">
      <dgm:prSet presAssocID="{5BD59EFC-8599-4C1F-A1C8-71965886D80C}" presName="rootText" presStyleLbl="node2" presStyleIdx="5" presStyleCnt="6">
        <dgm:presLayoutVars>
          <dgm:chPref val="3"/>
        </dgm:presLayoutVars>
      </dgm:prSet>
      <dgm:spPr/>
    </dgm:pt>
    <dgm:pt modelId="{8F4E410F-808E-4D05-B12B-249F5ECACC3A}" type="pres">
      <dgm:prSet presAssocID="{5BD59EFC-8599-4C1F-A1C8-71965886D80C}" presName="rootConnector" presStyleLbl="node2" presStyleIdx="5" presStyleCnt="6"/>
      <dgm:spPr/>
    </dgm:pt>
    <dgm:pt modelId="{72CD18E7-EAA5-4FF8-91E5-D75DE3C73D4C}" type="pres">
      <dgm:prSet presAssocID="{5BD59EFC-8599-4C1F-A1C8-71965886D80C}" presName="hierChild4" presStyleCnt="0"/>
      <dgm:spPr/>
    </dgm:pt>
    <dgm:pt modelId="{A7C020F0-909E-4A2C-8781-A4F020C34FE0}" type="pres">
      <dgm:prSet presAssocID="{7A27433C-B43E-4937-AA73-33CCAC7B2CFD}" presName="Name37" presStyleLbl="parChTrans1D3" presStyleIdx="6" presStyleCnt="7"/>
      <dgm:spPr/>
    </dgm:pt>
    <dgm:pt modelId="{A68FCA84-7D6C-4F20-B5EF-DFE0305A7262}" type="pres">
      <dgm:prSet presAssocID="{21D3C0C1-38F5-486B-AF00-93F877DEA7DF}" presName="hierRoot2" presStyleCnt="0">
        <dgm:presLayoutVars>
          <dgm:hierBranch val="init"/>
        </dgm:presLayoutVars>
      </dgm:prSet>
      <dgm:spPr/>
    </dgm:pt>
    <dgm:pt modelId="{91998015-DE2D-4593-96CD-B6106BD26263}" type="pres">
      <dgm:prSet presAssocID="{21D3C0C1-38F5-486B-AF00-93F877DEA7DF}" presName="rootComposite" presStyleCnt="0"/>
      <dgm:spPr/>
    </dgm:pt>
    <dgm:pt modelId="{26B8A1E7-EEC1-4046-B492-E4B6FA05969B}" type="pres">
      <dgm:prSet presAssocID="{21D3C0C1-38F5-486B-AF00-93F877DEA7DF}" presName="rootText" presStyleLbl="node3" presStyleIdx="6" presStyleCnt="7">
        <dgm:presLayoutVars>
          <dgm:chPref val="3"/>
        </dgm:presLayoutVars>
      </dgm:prSet>
      <dgm:spPr/>
    </dgm:pt>
    <dgm:pt modelId="{0094D11E-308D-40FD-B147-627485EB248B}" type="pres">
      <dgm:prSet presAssocID="{21D3C0C1-38F5-486B-AF00-93F877DEA7DF}" presName="rootConnector" presStyleLbl="node3" presStyleIdx="6" presStyleCnt="7"/>
      <dgm:spPr/>
    </dgm:pt>
    <dgm:pt modelId="{CFBDBFA7-031E-4567-9E3F-97719A675847}" type="pres">
      <dgm:prSet presAssocID="{21D3C0C1-38F5-486B-AF00-93F877DEA7DF}" presName="hierChild4" presStyleCnt="0"/>
      <dgm:spPr/>
    </dgm:pt>
    <dgm:pt modelId="{060C233C-AFA9-42B7-B610-DEC671E779FD}" type="pres">
      <dgm:prSet presAssocID="{19439126-A746-4E4E-9A4F-DC709A01AFDE}" presName="Name37" presStyleLbl="parChTrans1D4" presStyleIdx="2" presStyleCnt="3"/>
      <dgm:spPr/>
    </dgm:pt>
    <dgm:pt modelId="{31F4CC05-8090-4FAD-9602-F8C24DDAE7BD}" type="pres">
      <dgm:prSet presAssocID="{7433D620-A871-43EF-9AFA-C22EB057E002}" presName="hierRoot2" presStyleCnt="0">
        <dgm:presLayoutVars>
          <dgm:hierBranch val="init"/>
        </dgm:presLayoutVars>
      </dgm:prSet>
      <dgm:spPr/>
    </dgm:pt>
    <dgm:pt modelId="{558AFCC2-E89C-4B98-B26C-64AD4DDF4DF8}" type="pres">
      <dgm:prSet presAssocID="{7433D620-A871-43EF-9AFA-C22EB057E002}" presName="rootComposite" presStyleCnt="0"/>
      <dgm:spPr/>
    </dgm:pt>
    <dgm:pt modelId="{9134A8C8-6BB0-42B5-AD5C-E371D328BF97}" type="pres">
      <dgm:prSet presAssocID="{7433D620-A871-43EF-9AFA-C22EB057E002}" presName="rootText" presStyleLbl="node4" presStyleIdx="2" presStyleCnt="3">
        <dgm:presLayoutVars>
          <dgm:chPref val="3"/>
        </dgm:presLayoutVars>
      </dgm:prSet>
      <dgm:spPr/>
    </dgm:pt>
    <dgm:pt modelId="{0A47F6A3-AD77-48AF-B68C-D9467E8EA85A}" type="pres">
      <dgm:prSet presAssocID="{7433D620-A871-43EF-9AFA-C22EB057E002}" presName="rootConnector" presStyleLbl="node4" presStyleIdx="2" presStyleCnt="3"/>
      <dgm:spPr/>
    </dgm:pt>
    <dgm:pt modelId="{BA1E0842-55F8-4B7A-8A1F-5E24E727DB55}" type="pres">
      <dgm:prSet presAssocID="{7433D620-A871-43EF-9AFA-C22EB057E002}" presName="hierChild4" presStyleCnt="0"/>
      <dgm:spPr/>
    </dgm:pt>
    <dgm:pt modelId="{FF2AF1CF-BC25-4B5B-8F12-0939FFBEDFA2}" type="pres">
      <dgm:prSet presAssocID="{7433D620-A871-43EF-9AFA-C22EB057E002}" presName="hierChild5" presStyleCnt="0"/>
      <dgm:spPr/>
    </dgm:pt>
    <dgm:pt modelId="{9922615E-35AC-494F-BB76-07F7F7ADF37A}" type="pres">
      <dgm:prSet presAssocID="{21D3C0C1-38F5-486B-AF00-93F877DEA7DF}" presName="hierChild5" presStyleCnt="0"/>
      <dgm:spPr/>
    </dgm:pt>
    <dgm:pt modelId="{0E0FCAB1-B878-44A5-8762-0D826CD4DB72}" type="pres">
      <dgm:prSet presAssocID="{5BD59EFC-8599-4C1F-A1C8-71965886D80C}" presName="hierChild5" presStyleCnt="0"/>
      <dgm:spPr/>
    </dgm:pt>
    <dgm:pt modelId="{B13797B0-37AC-4333-BDE3-29CEEBCD968F}" type="pres">
      <dgm:prSet presAssocID="{DF2D53A1-B9F0-491E-A239-05D6FEBB7B66}" presName="hierChild3" presStyleCnt="0"/>
      <dgm:spPr/>
    </dgm:pt>
    <dgm:pt modelId="{6060195F-F7AD-46C5-8D66-742F016CB0FB}" type="pres">
      <dgm:prSet presAssocID="{98AB9A8A-DD9A-4C54-823F-C0192316745F}" presName="Name111" presStyleLbl="parChTrans1D2" presStyleIdx="6" presStyleCnt="8"/>
      <dgm:spPr/>
    </dgm:pt>
    <dgm:pt modelId="{B2A52D36-9273-47F6-A661-6E6EFCA576BB}" type="pres">
      <dgm:prSet presAssocID="{9913193B-8382-4151-8776-53836E90E676}" presName="hierRoot3" presStyleCnt="0">
        <dgm:presLayoutVars>
          <dgm:hierBranch val="init"/>
        </dgm:presLayoutVars>
      </dgm:prSet>
      <dgm:spPr/>
    </dgm:pt>
    <dgm:pt modelId="{F743199D-6B91-4C1D-B843-2327B62B23CF}" type="pres">
      <dgm:prSet presAssocID="{9913193B-8382-4151-8776-53836E90E676}" presName="rootComposite3" presStyleCnt="0"/>
      <dgm:spPr/>
    </dgm:pt>
    <dgm:pt modelId="{6D237FA9-9324-44DD-B097-9839DF7437A2}" type="pres">
      <dgm:prSet presAssocID="{9913193B-8382-4151-8776-53836E90E676}" presName="rootText3" presStyleLbl="asst1" presStyleIdx="0" presStyleCnt="2">
        <dgm:presLayoutVars>
          <dgm:chPref val="3"/>
        </dgm:presLayoutVars>
      </dgm:prSet>
      <dgm:spPr/>
    </dgm:pt>
    <dgm:pt modelId="{731CEC78-D305-4A51-881F-1A573DD889C5}" type="pres">
      <dgm:prSet presAssocID="{9913193B-8382-4151-8776-53836E90E676}" presName="rootConnector3" presStyleLbl="asst1" presStyleIdx="0" presStyleCnt="2"/>
      <dgm:spPr/>
    </dgm:pt>
    <dgm:pt modelId="{DE89D2C6-A035-4EDB-8721-C71E5CA1C966}" type="pres">
      <dgm:prSet presAssocID="{9913193B-8382-4151-8776-53836E90E676}" presName="hierChild6" presStyleCnt="0"/>
      <dgm:spPr/>
    </dgm:pt>
    <dgm:pt modelId="{E815327F-8B14-415E-AC0D-9AE797B5CD17}" type="pres">
      <dgm:prSet presAssocID="{9913193B-8382-4151-8776-53836E90E676}" presName="hierChild7" presStyleCnt="0"/>
      <dgm:spPr/>
    </dgm:pt>
    <dgm:pt modelId="{E32DB07E-8AFF-4A2C-99DD-07ED63ED3DB9}" type="pres">
      <dgm:prSet presAssocID="{4B4C4EA6-63E0-4FCB-9183-2FB613E65BC1}" presName="Name111" presStyleLbl="parChTrans1D2" presStyleIdx="7" presStyleCnt="8"/>
      <dgm:spPr/>
    </dgm:pt>
    <dgm:pt modelId="{E283A959-B8FD-4657-82A9-2DCEA8BECA0C}" type="pres">
      <dgm:prSet presAssocID="{EFF09AF1-DC06-45A6-9DD1-FDAFCDEBC27B}" presName="hierRoot3" presStyleCnt="0">
        <dgm:presLayoutVars>
          <dgm:hierBranch val="init"/>
        </dgm:presLayoutVars>
      </dgm:prSet>
      <dgm:spPr/>
    </dgm:pt>
    <dgm:pt modelId="{C648D9BC-2DA1-439C-9641-B0AA2975B396}" type="pres">
      <dgm:prSet presAssocID="{EFF09AF1-DC06-45A6-9DD1-FDAFCDEBC27B}" presName="rootComposite3" presStyleCnt="0"/>
      <dgm:spPr/>
    </dgm:pt>
    <dgm:pt modelId="{A5CEAFAC-21D8-40EB-9292-9DE78FFF70C4}" type="pres">
      <dgm:prSet presAssocID="{EFF09AF1-DC06-45A6-9DD1-FDAFCDEBC27B}" presName="rootText3" presStyleLbl="asst1" presStyleIdx="1" presStyleCnt="2">
        <dgm:presLayoutVars>
          <dgm:chPref val="3"/>
        </dgm:presLayoutVars>
      </dgm:prSet>
      <dgm:spPr/>
    </dgm:pt>
    <dgm:pt modelId="{23999046-0CA5-44B8-8C44-7495D646CBD6}" type="pres">
      <dgm:prSet presAssocID="{EFF09AF1-DC06-45A6-9DD1-FDAFCDEBC27B}" presName="rootConnector3" presStyleLbl="asst1" presStyleIdx="1" presStyleCnt="2"/>
      <dgm:spPr/>
    </dgm:pt>
    <dgm:pt modelId="{6CD95C15-8A96-49AD-A37C-B8345B3EF9DF}" type="pres">
      <dgm:prSet presAssocID="{EFF09AF1-DC06-45A6-9DD1-FDAFCDEBC27B}" presName="hierChild6" presStyleCnt="0"/>
      <dgm:spPr/>
    </dgm:pt>
    <dgm:pt modelId="{59FA67AA-000E-4A9B-B3E7-9BA157A6DAEA}" type="pres">
      <dgm:prSet presAssocID="{EFF09AF1-DC06-45A6-9DD1-FDAFCDEBC27B}" presName="hierChild7" presStyleCnt="0"/>
      <dgm:spPr/>
    </dgm:pt>
  </dgm:ptLst>
  <dgm:cxnLst>
    <dgm:cxn modelId="{CD903C02-EDD8-4AB2-AEBA-94E31134D4B7}" srcId="{DF2D53A1-B9F0-491E-A239-05D6FEBB7B66}" destId="{5BD59EFC-8599-4C1F-A1C8-71965886D80C}" srcOrd="7" destOrd="0" parTransId="{858FEF5E-70A1-4172-A30A-7EFCB1522F4D}" sibTransId="{89801243-ABD0-4F47-A522-280495E3F8A6}"/>
    <dgm:cxn modelId="{DBCC7F07-9B51-4B03-BD6A-7C84AEE3952C}" type="presOf" srcId="{29AF7CAE-C479-4174-BC57-13431EE002C0}" destId="{DCD3556E-97D3-481B-BCAA-868D1596EBE9}" srcOrd="0" destOrd="0" presId="urn:microsoft.com/office/officeart/2005/8/layout/orgChart1"/>
    <dgm:cxn modelId="{530D4B09-C185-4DDF-BC31-BAEFBC787681}" srcId="{DF2D53A1-B9F0-491E-A239-05D6FEBB7B66}" destId="{5D6D3326-49D7-43BA-811D-15B9FD6DAB06}" srcOrd="3" destOrd="0" parTransId="{0564A4B2-87B7-462B-BAC7-A0F0E727C04A}" sibTransId="{F92C529B-86C2-401E-8F43-773B5DB35BF8}"/>
    <dgm:cxn modelId="{2F1FB40A-4CFC-4897-8F08-72DAC42AE920}" srcId="{DF2D53A1-B9F0-491E-A239-05D6FEBB7B66}" destId="{B57CB42F-D3EB-47C2-9D87-456B68B286BE}" srcOrd="5" destOrd="0" parTransId="{CDF5A0EF-3F47-4BA9-8B7B-F8426617F0AD}" sibTransId="{EFC0A7B7-8780-4109-8A0A-F44E0182B62F}"/>
    <dgm:cxn modelId="{31FFDF0D-15FA-4475-878A-585D7E0E971E}" type="presOf" srcId="{86C3F9FC-22FA-4EC1-8D46-7C978CCA5F7D}" destId="{9555627A-69B4-4381-98D4-A6A2C23DCE70}" srcOrd="0" destOrd="0" presId="urn:microsoft.com/office/officeart/2005/8/layout/orgChart1"/>
    <dgm:cxn modelId="{152D480E-1ABE-43E8-BE84-321F7F9656DD}" srcId="{DF2D53A1-B9F0-491E-A239-05D6FEBB7B66}" destId="{EFF09AF1-DC06-45A6-9DD1-FDAFCDEBC27B}" srcOrd="1" destOrd="0" parTransId="{4B4C4EA6-63E0-4FCB-9183-2FB613E65BC1}" sibTransId="{2861A8CF-7E00-4CF0-8563-6DF15C72D024}"/>
    <dgm:cxn modelId="{354C670F-4CBB-4B6A-9507-E280A9175A9F}" type="presOf" srcId="{DF2D53A1-B9F0-491E-A239-05D6FEBB7B66}" destId="{B396D8DB-0850-4CB6-A709-843D38794CA5}" srcOrd="0" destOrd="0" presId="urn:microsoft.com/office/officeart/2005/8/layout/orgChart1"/>
    <dgm:cxn modelId="{12185D13-E86F-4432-A0CB-00BF8CF1049F}" srcId="{DF2D53A1-B9F0-491E-A239-05D6FEBB7B66}" destId="{4681D74F-0091-4CE7-97B0-9CE0A7F4F8D5}" srcOrd="2" destOrd="0" parTransId="{4578B3F6-0D4A-4628-BE2B-F22A41B9048E}" sibTransId="{99B395CB-B449-4BF0-AEC5-65FD7AC2382D}"/>
    <dgm:cxn modelId="{D87CAD19-0A2D-4F10-BD76-89A9100C5FC6}" srcId="{99B1292F-09AC-49DA-8522-1E1E900C5FBD}" destId="{DF2D53A1-B9F0-491E-A239-05D6FEBB7B66}" srcOrd="0" destOrd="0" parTransId="{91FBF351-F3F6-41DE-9501-836CF1E8B47F}" sibTransId="{7E40BF6A-047E-41A9-B51B-DFB50EEEC04A}"/>
    <dgm:cxn modelId="{56935E1A-C782-44E4-B9C3-003618DEEE15}" type="presOf" srcId="{2FEF3EDA-A729-40E5-85B8-17B3C87308DD}" destId="{6CBEA14F-A01D-48D2-BA9F-57BF48D7EC5F}" srcOrd="0" destOrd="0" presId="urn:microsoft.com/office/officeart/2005/8/layout/orgChart1"/>
    <dgm:cxn modelId="{95EC041D-7C69-46FD-BEBD-648C231A9406}" srcId="{563E1965-EFB1-46F8-BFDF-81963B83F03F}" destId="{DA1E49E3-19BF-4BFA-9BDE-E091711913DA}" srcOrd="0" destOrd="0" parTransId="{8E8C36AA-19EC-44D9-8901-CA0C5B77CA0B}" sibTransId="{4BE443C1-8BD1-48DE-88AD-271110D2C454}"/>
    <dgm:cxn modelId="{798AF81E-15E1-4790-A106-8E3AB1BE1013}" type="presOf" srcId="{70AEA408-F3BD-4A79-A5C2-BF106A648CCB}" destId="{A8F32C89-6ADE-45DD-BF6E-205EF37BF075}" srcOrd="0" destOrd="0" presId="urn:microsoft.com/office/officeart/2005/8/layout/orgChart1"/>
    <dgm:cxn modelId="{5CCFB321-A664-4283-84CA-7DF20BE714FC}" type="presOf" srcId="{6CA4DE44-67F8-4A49-8DDC-970F8FB8A2BB}" destId="{EA846760-85F7-4BCB-A3DC-10B951BE8781}" srcOrd="1" destOrd="0" presId="urn:microsoft.com/office/officeart/2005/8/layout/orgChart1"/>
    <dgm:cxn modelId="{B8279E27-C3D6-4FD1-901F-2A202FF6C945}" type="presOf" srcId="{9D4A11FE-D9D3-4B3F-8C3F-AC2234CDE4FF}" destId="{E3F056EF-FB8F-4F38-8BB7-BC097FF6F3ED}" srcOrd="1" destOrd="0" presId="urn:microsoft.com/office/officeart/2005/8/layout/orgChart1"/>
    <dgm:cxn modelId="{587CBB28-D063-40DD-A09E-45448EBF4DDB}" srcId="{5D6D3326-49D7-43BA-811D-15B9FD6DAB06}" destId="{6CA4DE44-67F8-4A49-8DDC-970F8FB8A2BB}" srcOrd="0" destOrd="0" parTransId="{70AEA408-F3BD-4A79-A5C2-BF106A648CCB}" sibTransId="{EE53DF03-41E6-491A-9B3D-6D737319ACE3}"/>
    <dgm:cxn modelId="{79C41429-C060-41CF-B401-8B02BD6D07EB}" srcId="{DF2D53A1-B9F0-491E-A239-05D6FEBB7B66}" destId="{DDF9ABF4-B2B0-47C9-A244-7A0346C15784}" srcOrd="4" destOrd="0" parTransId="{44B59DC3-D1E1-4F03-A41F-F95DB5458824}" sibTransId="{CBD37D7C-013E-466E-9D08-CE0B8273C7BA}"/>
    <dgm:cxn modelId="{7E1BBE2C-0E1C-4BCD-8562-F16D01D2D66C}" type="presOf" srcId="{7A27433C-B43E-4937-AA73-33CCAC7B2CFD}" destId="{A7C020F0-909E-4A2C-8781-A4F020C34FE0}" srcOrd="0" destOrd="0" presId="urn:microsoft.com/office/officeart/2005/8/layout/orgChart1"/>
    <dgm:cxn modelId="{79799E34-63E3-42AE-A67F-109C2BDD3E3D}" type="presOf" srcId="{0E225EEA-8167-4914-8E34-A9578C4BB09D}" destId="{B510A40A-5B41-4EED-8BF4-08BF863D3F8C}" srcOrd="0" destOrd="0" presId="urn:microsoft.com/office/officeart/2005/8/layout/orgChart1"/>
    <dgm:cxn modelId="{C676F934-9EBE-41A5-A855-794D43FBF565}" type="presOf" srcId="{9913193B-8382-4151-8776-53836E90E676}" destId="{731CEC78-D305-4A51-881F-1A573DD889C5}" srcOrd="1" destOrd="0" presId="urn:microsoft.com/office/officeart/2005/8/layout/orgChart1"/>
    <dgm:cxn modelId="{A6C8573B-942E-46B5-87CC-E87A92815191}" type="presOf" srcId="{5D6D3326-49D7-43BA-811D-15B9FD6DAB06}" destId="{5B500DFB-F87A-4C71-89EE-DE846E2BBAE7}" srcOrd="1" destOrd="0" presId="urn:microsoft.com/office/officeart/2005/8/layout/orgChart1"/>
    <dgm:cxn modelId="{83482960-FE7B-44D5-980E-A2CF50F4C1A1}" type="presOf" srcId="{7CF65EE0-37C7-44C9-B58B-8AEC0BEE4CE4}" destId="{E04810FC-DECA-4B43-BDEB-8E582637BD66}" srcOrd="0" destOrd="0" presId="urn:microsoft.com/office/officeart/2005/8/layout/orgChart1"/>
    <dgm:cxn modelId="{2086EC62-C0EE-40FE-BDC5-2D9303810134}" srcId="{DF2D53A1-B9F0-491E-A239-05D6FEBB7B66}" destId="{7CF65EE0-37C7-44C9-B58B-8AEC0BEE4CE4}" srcOrd="6" destOrd="0" parTransId="{E72D8582-6E13-452D-86C1-D9015CFACBCB}" sibTransId="{F791E6F8-DA10-45B0-AD15-3A12803737C7}"/>
    <dgm:cxn modelId="{8EC3B166-5060-4598-BB42-3B3C31554502}" type="presOf" srcId="{7433D620-A871-43EF-9AFA-C22EB057E002}" destId="{9134A8C8-6BB0-42B5-AD5C-E371D328BF97}" srcOrd="0" destOrd="0" presId="urn:microsoft.com/office/officeart/2005/8/layout/orgChart1"/>
    <dgm:cxn modelId="{70FF4047-3057-4055-8085-1094895678B8}" type="presOf" srcId="{E72D8582-6E13-452D-86C1-D9015CFACBCB}" destId="{DC73EFF3-6137-4A98-9824-4EC03CF6A196}" srcOrd="0" destOrd="0" presId="urn:microsoft.com/office/officeart/2005/8/layout/orgChart1"/>
    <dgm:cxn modelId="{A8A19467-90A4-4D31-AD6F-D1CDCE70B1AB}" type="presOf" srcId="{DF2D53A1-B9F0-491E-A239-05D6FEBB7B66}" destId="{C2BEB29F-F0C8-4AAB-93A4-908E61BC77D1}" srcOrd="1" destOrd="0" presId="urn:microsoft.com/office/officeart/2005/8/layout/orgChart1"/>
    <dgm:cxn modelId="{FA744068-4943-416B-8193-A094570F42D9}" type="presOf" srcId="{13D1A4A9-0D5E-4D55-99CC-3C85D847BBB5}" destId="{8527738B-4DA3-4778-9891-BF02C7D3C32B}" srcOrd="0" destOrd="0" presId="urn:microsoft.com/office/officeart/2005/8/layout/orgChart1"/>
    <dgm:cxn modelId="{EEB7F469-5ED3-469E-9F3E-2FD01DFF6A57}" type="presOf" srcId="{DA1E49E3-19BF-4BFA-9BDE-E091711913DA}" destId="{5752FD35-6408-400A-8FED-93A85F8EF660}" srcOrd="1" destOrd="0" presId="urn:microsoft.com/office/officeart/2005/8/layout/orgChart1"/>
    <dgm:cxn modelId="{09A4EA4A-C022-447F-BD2A-6A25CAF659C8}" srcId="{B57CB42F-D3EB-47C2-9D87-456B68B286BE}" destId="{563E1965-EFB1-46F8-BFDF-81963B83F03F}" srcOrd="0" destOrd="0" parTransId="{5A87AF83-92C3-404C-BDBF-B3D588645C4A}" sibTransId="{63D35AA1-AF0F-4569-8608-699B52CB306D}"/>
    <dgm:cxn modelId="{FC07694B-11E5-4C11-91E7-677C05EF4255}" type="presOf" srcId="{99B1292F-09AC-49DA-8522-1E1E900C5FBD}" destId="{624F7ADC-D75A-4730-B954-E46E9156DBEB}" srcOrd="0" destOrd="0" presId="urn:microsoft.com/office/officeart/2005/8/layout/orgChart1"/>
    <dgm:cxn modelId="{4DAF036D-5075-4177-9614-5B3A705140DD}" type="presOf" srcId="{563E1965-EFB1-46F8-BFDF-81963B83F03F}" destId="{9869C257-9D5B-4FFA-85AC-A572BE092648}" srcOrd="1" destOrd="0" presId="urn:microsoft.com/office/officeart/2005/8/layout/orgChart1"/>
    <dgm:cxn modelId="{D7229C6D-F548-41D5-9F2B-AECB18616D6A}" type="presOf" srcId="{8E8C36AA-19EC-44D9-8901-CA0C5B77CA0B}" destId="{A7D6B3E9-17C6-441C-8E6C-9296FAED3650}" srcOrd="0" destOrd="0" presId="urn:microsoft.com/office/officeart/2005/8/layout/orgChart1"/>
    <dgm:cxn modelId="{2306C64D-616C-4270-9AC7-8A334316C3B6}" type="presOf" srcId="{6CA4DE44-67F8-4A49-8DDC-970F8FB8A2BB}" destId="{A7CF40F7-E729-48EC-8F41-C5951DE2C186}" srcOrd="0" destOrd="0" presId="urn:microsoft.com/office/officeart/2005/8/layout/orgChart1"/>
    <dgm:cxn modelId="{FC0DBE4F-6C48-4E7F-90E9-E01D497B6F58}" type="presOf" srcId="{DDF9ABF4-B2B0-47C9-A244-7A0346C15784}" destId="{56601EA3-E2C7-4086-83FA-EB4D58C41B71}" srcOrd="0" destOrd="0" presId="urn:microsoft.com/office/officeart/2005/8/layout/orgChart1"/>
    <dgm:cxn modelId="{05855171-5BFA-4D59-87B4-7C30575DF8A7}" type="presOf" srcId="{851EFB3F-5DCC-4BD3-9827-D81A12142ED9}" destId="{A4A019CC-54DD-4131-81A9-5C97D6458769}" srcOrd="0" destOrd="0" presId="urn:microsoft.com/office/officeart/2005/8/layout/orgChart1"/>
    <dgm:cxn modelId="{AB40CA53-B0CC-4B8A-8330-A34BB8BBB0ED}" type="presOf" srcId="{4681D74F-0091-4CE7-97B0-9CE0A7F4F8D5}" destId="{07C4A46B-7537-4B27-BF19-82F4EBE088C0}" srcOrd="1" destOrd="0" presId="urn:microsoft.com/office/officeart/2005/8/layout/orgChart1"/>
    <dgm:cxn modelId="{7B9F6255-1CAC-49D5-A0A2-CCF32E2AC036}" type="presOf" srcId="{13D1A4A9-0D5E-4D55-99CC-3C85D847BBB5}" destId="{791141E0-D535-42BC-90A5-AB5732678C07}" srcOrd="1" destOrd="0" presId="urn:microsoft.com/office/officeart/2005/8/layout/orgChart1"/>
    <dgm:cxn modelId="{CB2C7A75-B021-4B95-8F77-C0912569E020}" srcId="{4681D74F-0091-4CE7-97B0-9CE0A7F4F8D5}" destId="{86C3F9FC-22FA-4EC1-8D46-7C978CCA5F7D}" srcOrd="1" destOrd="0" parTransId="{29AF7CAE-C479-4174-BC57-13431EE002C0}" sibTransId="{4E2F6224-8773-4B50-9BA8-725E525E8391}"/>
    <dgm:cxn modelId="{7287DB56-3ADE-4492-88E8-0B93C721F50B}" type="presOf" srcId="{86C3F9FC-22FA-4EC1-8D46-7C978CCA5F7D}" destId="{53FEC970-D33E-4666-8FE4-5B4B8B5E384A}" srcOrd="1" destOrd="0" presId="urn:microsoft.com/office/officeart/2005/8/layout/orgChart1"/>
    <dgm:cxn modelId="{E30A4F57-CE86-4964-939E-3B06868452DB}" srcId="{5BD59EFC-8599-4C1F-A1C8-71965886D80C}" destId="{21D3C0C1-38F5-486B-AF00-93F877DEA7DF}" srcOrd="0" destOrd="0" parTransId="{7A27433C-B43E-4937-AA73-33CCAC7B2CFD}" sibTransId="{34A8DEBE-7D91-46AC-B7BC-DE75CDF70753}"/>
    <dgm:cxn modelId="{8AD0B957-6DA7-47F1-8E4C-F263EC429485}" type="presOf" srcId="{CDF5A0EF-3F47-4BA9-8B7B-F8426617F0AD}" destId="{0B879235-104F-4005-ADD5-D65F2A86AD72}" srcOrd="0" destOrd="0" presId="urn:microsoft.com/office/officeart/2005/8/layout/orgChart1"/>
    <dgm:cxn modelId="{07B7E058-5A41-4B7D-B8B8-189B249317BC}" type="presOf" srcId="{21D3C0C1-38F5-486B-AF00-93F877DEA7DF}" destId="{0094D11E-308D-40FD-B147-627485EB248B}" srcOrd="1" destOrd="0" presId="urn:microsoft.com/office/officeart/2005/8/layout/orgChart1"/>
    <dgm:cxn modelId="{6F31267B-96C0-4A70-9CDD-5E9C2942D000}" type="presOf" srcId="{563E1965-EFB1-46F8-BFDF-81963B83F03F}" destId="{9768912B-7E80-4EF0-9643-C903F2C6C063}" srcOrd="0" destOrd="0" presId="urn:microsoft.com/office/officeart/2005/8/layout/orgChart1"/>
    <dgm:cxn modelId="{946D297D-45B3-4538-A3F4-2C64B07D4FFB}" type="presOf" srcId="{9D4A11FE-D9D3-4B3F-8C3F-AC2234CDE4FF}" destId="{3C7B61BA-5F21-45BA-B46A-7C69CBE2BF2A}" srcOrd="0" destOrd="0" presId="urn:microsoft.com/office/officeart/2005/8/layout/orgChart1"/>
    <dgm:cxn modelId="{BA57E98C-505D-4430-A730-11147F9E3408}" type="presOf" srcId="{DA1E49E3-19BF-4BFA-9BDE-E091711913DA}" destId="{C4589A2E-5C90-4073-8973-E9A574CBA2D8}" srcOrd="0" destOrd="0" presId="urn:microsoft.com/office/officeart/2005/8/layout/orgChart1"/>
    <dgm:cxn modelId="{F87DE08E-0105-4490-B095-41B8953D83DD}" type="presOf" srcId="{CB9A2FF2-6EDF-4007-8DD6-D6E7A8085C79}" destId="{FF5A5850-7325-4847-A6B2-3B89732D74D3}" srcOrd="0" destOrd="0" presId="urn:microsoft.com/office/officeart/2005/8/layout/orgChart1"/>
    <dgm:cxn modelId="{548B2E90-42B1-41D6-B6A6-CDFEBD8FBAA6}" type="presOf" srcId="{0564A4B2-87B7-462B-BAC7-A0F0E727C04A}" destId="{C3D79D1E-C0E6-4623-BB99-B21A07A1996B}" srcOrd="0" destOrd="0" presId="urn:microsoft.com/office/officeart/2005/8/layout/orgChart1"/>
    <dgm:cxn modelId="{07C04591-20F4-41AA-B628-8DA6762C82CE}" type="presOf" srcId="{B57CB42F-D3EB-47C2-9D87-456B68B286BE}" destId="{E937D54E-1DF9-418A-91B3-68B46A9C5C12}" srcOrd="0" destOrd="0" presId="urn:microsoft.com/office/officeart/2005/8/layout/orgChart1"/>
    <dgm:cxn modelId="{9EA48E95-3D15-4846-B7EB-C95E1B335350}" srcId="{7CF65EE0-37C7-44C9-B58B-8AEC0BEE4CE4}" destId="{CB9A2FF2-6EDF-4007-8DD6-D6E7A8085C79}" srcOrd="0" destOrd="0" parTransId="{D225B527-F737-4FCA-AA84-50411CC3A39A}" sibTransId="{F6962165-B014-47D5-BC3F-DCCB94E18449}"/>
    <dgm:cxn modelId="{3C467398-057D-4120-9664-2B27E03D3629}" srcId="{4681D74F-0091-4CE7-97B0-9CE0A7F4F8D5}" destId="{2FEF3EDA-A729-40E5-85B8-17B3C87308DD}" srcOrd="0" destOrd="0" parTransId="{851EFB3F-5DCC-4BD3-9827-D81A12142ED9}" sibTransId="{AB48D08B-F862-4817-89BB-7DABEC9D3126}"/>
    <dgm:cxn modelId="{0C5A389C-C8EF-4DA6-8939-20F2E2683297}" type="presOf" srcId="{98AB9A8A-DD9A-4C54-823F-C0192316745F}" destId="{6060195F-F7AD-46C5-8D66-742F016CB0FB}" srcOrd="0" destOrd="0" presId="urn:microsoft.com/office/officeart/2005/8/layout/orgChart1"/>
    <dgm:cxn modelId="{A31CAFA4-3E32-4974-A6A5-0E9A2E5F2507}" type="presOf" srcId="{7433D620-A871-43EF-9AFA-C22EB057E002}" destId="{0A47F6A3-AD77-48AF-B68C-D9467E8EA85A}" srcOrd="1" destOrd="0" presId="urn:microsoft.com/office/officeart/2005/8/layout/orgChart1"/>
    <dgm:cxn modelId="{CFD912A6-FDEF-496E-8FF3-DA5D8036E5C6}" type="presOf" srcId="{5D6D3326-49D7-43BA-811D-15B9FD6DAB06}" destId="{6971674F-E3E0-46AC-BCFD-C3B4DAF632E5}" srcOrd="0" destOrd="0" presId="urn:microsoft.com/office/officeart/2005/8/layout/orgChart1"/>
    <dgm:cxn modelId="{954649A9-BE64-4DE6-9797-53504BA0E6EA}" type="presOf" srcId="{4B4C4EA6-63E0-4FCB-9183-2FB613E65BC1}" destId="{E32DB07E-8AFF-4A2C-99DD-07ED63ED3DB9}" srcOrd="0" destOrd="0" presId="urn:microsoft.com/office/officeart/2005/8/layout/orgChart1"/>
    <dgm:cxn modelId="{C1E8B5AA-946F-44B6-AEFD-046C7DBC2EA5}" type="presOf" srcId="{53600968-AA2C-405E-85FD-D38B01E14986}" destId="{D1E00CA2-B959-49D0-8752-03103A87B215}" srcOrd="0" destOrd="0" presId="urn:microsoft.com/office/officeart/2005/8/layout/orgChart1"/>
    <dgm:cxn modelId="{ECCC2DB1-9C71-4DC2-B89A-654E5BFD9604}" srcId="{DDF9ABF4-B2B0-47C9-A244-7A0346C15784}" destId="{9D4A11FE-D9D3-4B3F-8C3F-AC2234CDE4FF}" srcOrd="0" destOrd="0" parTransId="{53600968-AA2C-405E-85FD-D38B01E14986}" sibTransId="{28DAEC83-3AA8-4BF2-B378-C7BE95E67E20}"/>
    <dgm:cxn modelId="{D106B6B6-DFF4-44C0-8A87-2BD5B0168B57}" type="presOf" srcId="{21D3C0C1-38F5-486B-AF00-93F877DEA7DF}" destId="{26B8A1E7-EEC1-4046-B492-E4B6FA05969B}" srcOrd="0" destOrd="0" presId="urn:microsoft.com/office/officeart/2005/8/layout/orgChart1"/>
    <dgm:cxn modelId="{DCE8D4B8-189F-4511-BEA0-C88D0CD8130C}" srcId="{DF2D53A1-B9F0-491E-A239-05D6FEBB7B66}" destId="{9913193B-8382-4151-8776-53836E90E676}" srcOrd="0" destOrd="0" parTransId="{98AB9A8A-DD9A-4C54-823F-C0192316745F}" sibTransId="{CAF114D9-7FEA-4217-A9B8-EA93FD24D96A}"/>
    <dgm:cxn modelId="{CADA70B9-7744-453E-A935-28069365F95A}" type="presOf" srcId="{7CF65EE0-37C7-44C9-B58B-8AEC0BEE4CE4}" destId="{EF92BF60-8A22-4BDD-B9C0-58687061BD77}" srcOrd="1" destOrd="0" presId="urn:microsoft.com/office/officeart/2005/8/layout/orgChart1"/>
    <dgm:cxn modelId="{85A098B9-9665-4C75-9D8E-A642C52EBCEE}" srcId="{CB9A2FF2-6EDF-4007-8DD6-D6E7A8085C79}" destId="{13D1A4A9-0D5E-4D55-99CC-3C85D847BBB5}" srcOrd="0" destOrd="0" parTransId="{0E225EEA-8167-4914-8E34-A9578C4BB09D}" sibTransId="{6DB82FE3-986F-42C4-A208-41E4AD6D0618}"/>
    <dgm:cxn modelId="{177B9BBA-60AF-4334-8FB2-593DD4B3D4E6}" type="presOf" srcId="{2FEF3EDA-A729-40E5-85B8-17B3C87308DD}" destId="{AF603735-B86D-4DD4-91BA-8E4A1E81077C}" srcOrd="1" destOrd="0" presId="urn:microsoft.com/office/officeart/2005/8/layout/orgChart1"/>
    <dgm:cxn modelId="{AF30CBBC-5E3A-4241-B952-40534991FBF9}" type="presOf" srcId="{4578B3F6-0D4A-4628-BE2B-F22A41B9048E}" destId="{72EC1E24-DCA8-4634-8C79-CA68F630A899}" srcOrd="0" destOrd="0" presId="urn:microsoft.com/office/officeart/2005/8/layout/orgChart1"/>
    <dgm:cxn modelId="{65A702BF-5B79-4818-9A35-7A319694863E}" type="presOf" srcId="{4681D74F-0091-4CE7-97B0-9CE0A7F4F8D5}" destId="{A3CFCCAD-63F6-460E-B337-239C139AC217}" srcOrd="0" destOrd="0" presId="urn:microsoft.com/office/officeart/2005/8/layout/orgChart1"/>
    <dgm:cxn modelId="{4B92CCC6-57B5-43E2-9689-50D03425E4E2}" type="presOf" srcId="{5BD59EFC-8599-4C1F-A1C8-71965886D80C}" destId="{6C6FC7A7-7C13-43EA-B9AD-4CF6C0B9D073}" srcOrd="0" destOrd="0" presId="urn:microsoft.com/office/officeart/2005/8/layout/orgChart1"/>
    <dgm:cxn modelId="{ABC058CD-9B53-450E-A030-0027783022E0}" type="presOf" srcId="{B57CB42F-D3EB-47C2-9D87-456B68B286BE}" destId="{D2A6AB0B-A57B-4623-9161-BF543B476569}" srcOrd="1" destOrd="0" presId="urn:microsoft.com/office/officeart/2005/8/layout/orgChart1"/>
    <dgm:cxn modelId="{91042AD4-573A-4EE5-AC6A-086381A38953}" type="presOf" srcId="{858FEF5E-70A1-4172-A30A-7EFCB1522F4D}" destId="{5A56B719-4CC0-43A8-BD8A-4D329BBEE656}" srcOrd="0" destOrd="0" presId="urn:microsoft.com/office/officeart/2005/8/layout/orgChart1"/>
    <dgm:cxn modelId="{3C5ACDDA-4C4D-4927-A539-0A86F1FDFC6B}" type="presOf" srcId="{CB9A2FF2-6EDF-4007-8DD6-D6E7A8085C79}" destId="{F9C3437D-E427-4A4C-87B6-E7FB4F2EE9B4}" srcOrd="1" destOrd="0" presId="urn:microsoft.com/office/officeart/2005/8/layout/orgChart1"/>
    <dgm:cxn modelId="{E478E8DA-9449-48FF-865C-899645F6CB77}" type="presOf" srcId="{5BD59EFC-8599-4C1F-A1C8-71965886D80C}" destId="{8F4E410F-808E-4D05-B12B-249F5ECACC3A}" srcOrd="1" destOrd="0" presId="urn:microsoft.com/office/officeart/2005/8/layout/orgChart1"/>
    <dgm:cxn modelId="{7CC76AE1-7421-4DCF-9A35-5390F217CB58}" type="presOf" srcId="{9913193B-8382-4151-8776-53836E90E676}" destId="{6D237FA9-9324-44DD-B097-9839DF7437A2}" srcOrd="0" destOrd="0" presId="urn:microsoft.com/office/officeart/2005/8/layout/orgChart1"/>
    <dgm:cxn modelId="{01F8EFE3-A97D-4828-8521-723BA5D44DFA}" srcId="{21D3C0C1-38F5-486B-AF00-93F877DEA7DF}" destId="{7433D620-A871-43EF-9AFA-C22EB057E002}" srcOrd="0" destOrd="0" parTransId="{19439126-A746-4E4E-9A4F-DC709A01AFDE}" sibTransId="{90156F94-BFE3-41C3-923F-4D675002F649}"/>
    <dgm:cxn modelId="{D490C3EA-ABA7-4D52-AFAD-9A32F56846DA}" type="presOf" srcId="{5A87AF83-92C3-404C-BDBF-B3D588645C4A}" destId="{81943B01-ED6A-41A7-9743-888D6578D94B}" srcOrd="0" destOrd="0" presId="urn:microsoft.com/office/officeart/2005/8/layout/orgChart1"/>
    <dgm:cxn modelId="{0DB844EB-C403-4CEA-93C5-847A0915A3C2}" type="presOf" srcId="{19439126-A746-4E4E-9A4F-DC709A01AFDE}" destId="{060C233C-AFA9-42B7-B610-DEC671E779FD}" srcOrd="0" destOrd="0" presId="urn:microsoft.com/office/officeart/2005/8/layout/orgChart1"/>
    <dgm:cxn modelId="{C39D16EE-EB4C-4E5F-A3C4-D1BB761C2ACC}" type="presOf" srcId="{D225B527-F737-4FCA-AA84-50411CC3A39A}" destId="{D8111800-E8A5-4835-8D65-6ABC067C8448}" srcOrd="0" destOrd="0" presId="urn:microsoft.com/office/officeart/2005/8/layout/orgChart1"/>
    <dgm:cxn modelId="{9BD734F7-E7AE-42A0-9B6B-4E2F32330CBB}" type="presOf" srcId="{EFF09AF1-DC06-45A6-9DD1-FDAFCDEBC27B}" destId="{23999046-0CA5-44B8-8C44-7495D646CBD6}" srcOrd="1" destOrd="0" presId="urn:microsoft.com/office/officeart/2005/8/layout/orgChart1"/>
    <dgm:cxn modelId="{3CADA0FB-1DF1-42A3-98E8-7837A53B314E}" type="presOf" srcId="{44B59DC3-D1E1-4F03-A41F-F95DB5458824}" destId="{B3ADDEE3-0B13-416E-AE75-E67B5A356C27}" srcOrd="0" destOrd="0" presId="urn:microsoft.com/office/officeart/2005/8/layout/orgChart1"/>
    <dgm:cxn modelId="{1122F9FB-BD73-4984-94D7-F5E928613A2E}" type="presOf" srcId="{DDF9ABF4-B2B0-47C9-A244-7A0346C15784}" destId="{3F929DE0-013A-4D14-9972-A7F549F1AEF8}" srcOrd="1" destOrd="0" presId="urn:microsoft.com/office/officeart/2005/8/layout/orgChart1"/>
    <dgm:cxn modelId="{06CC00FC-9DE2-4BAD-B547-F143E97ED5CC}" type="presOf" srcId="{EFF09AF1-DC06-45A6-9DD1-FDAFCDEBC27B}" destId="{A5CEAFAC-21D8-40EB-9292-9DE78FFF70C4}" srcOrd="0" destOrd="0" presId="urn:microsoft.com/office/officeart/2005/8/layout/orgChart1"/>
    <dgm:cxn modelId="{FB4B136D-E5F3-4CFB-89B6-CC25B850B1C5}" type="presParOf" srcId="{624F7ADC-D75A-4730-B954-E46E9156DBEB}" destId="{0DD8E084-FBD1-43AC-96A0-8D02AFA99A6F}" srcOrd="0" destOrd="0" presId="urn:microsoft.com/office/officeart/2005/8/layout/orgChart1"/>
    <dgm:cxn modelId="{4D0BD5EB-2CF9-4E45-9E1B-994926D620BC}" type="presParOf" srcId="{0DD8E084-FBD1-43AC-96A0-8D02AFA99A6F}" destId="{00413859-8FA9-4CB6-A40F-EF29DEF71CD8}" srcOrd="0" destOrd="0" presId="urn:microsoft.com/office/officeart/2005/8/layout/orgChart1"/>
    <dgm:cxn modelId="{38756613-7A3C-48C6-BFF8-C14F1FBB3943}" type="presParOf" srcId="{00413859-8FA9-4CB6-A40F-EF29DEF71CD8}" destId="{B396D8DB-0850-4CB6-A709-843D38794CA5}" srcOrd="0" destOrd="0" presId="urn:microsoft.com/office/officeart/2005/8/layout/orgChart1"/>
    <dgm:cxn modelId="{41DD3A28-62E3-49AA-A3F7-524C28CE1D17}" type="presParOf" srcId="{00413859-8FA9-4CB6-A40F-EF29DEF71CD8}" destId="{C2BEB29F-F0C8-4AAB-93A4-908E61BC77D1}" srcOrd="1" destOrd="0" presId="urn:microsoft.com/office/officeart/2005/8/layout/orgChart1"/>
    <dgm:cxn modelId="{474DD57E-6EE1-4C0D-92C2-4C58FA16618D}" type="presParOf" srcId="{0DD8E084-FBD1-43AC-96A0-8D02AFA99A6F}" destId="{47322D6B-67D3-436F-AD3F-CF296521F08D}" srcOrd="1" destOrd="0" presId="urn:microsoft.com/office/officeart/2005/8/layout/orgChart1"/>
    <dgm:cxn modelId="{32626A74-768C-445E-926C-76C426551E52}" type="presParOf" srcId="{47322D6B-67D3-436F-AD3F-CF296521F08D}" destId="{72EC1E24-DCA8-4634-8C79-CA68F630A899}" srcOrd="0" destOrd="0" presId="urn:microsoft.com/office/officeart/2005/8/layout/orgChart1"/>
    <dgm:cxn modelId="{8A38A162-DA24-4F9F-A7A4-324A120350C7}" type="presParOf" srcId="{47322D6B-67D3-436F-AD3F-CF296521F08D}" destId="{B4732F3E-26DE-4AC0-967F-6BA312990118}" srcOrd="1" destOrd="0" presId="urn:microsoft.com/office/officeart/2005/8/layout/orgChart1"/>
    <dgm:cxn modelId="{2AADECB2-ECD7-4F25-B223-0CFC13DCC6B2}" type="presParOf" srcId="{B4732F3E-26DE-4AC0-967F-6BA312990118}" destId="{34DC5E9C-4507-413E-B94D-F9105ACF5AE2}" srcOrd="0" destOrd="0" presId="urn:microsoft.com/office/officeart/2005/8/layout/orgChart1"/>
    <dgm:cxn modelId="{795821A2-23CB-4A20-9915-4EFF365B17D0}" type="presParOf" srcId="{34DC5E9C-4507-413E-B94D-F9105ACF5AE2}" destId="{A3CFCCAD-63F6-460E-B337-239C139AC217}" srcOrd="0" destOrd="0" presId="urn:microsoft.com/office/officeart/2005/8/layout/orgChart1"/>
    <dgm:cxn modelId="{4857A9F5-F173-4DF7-AAB2-8573F793DE6E}" type="presParOf" srcId="{34DC5E9C-4507-413E-B94D-F9105ACF5AE2}" destId="{07C4A46B-7537-4B27-BF19-82F4EBE088C0}" srcOrd="1" destOrd="0" presId="urn:microsoft.com/office/officeart/2005/8/layout/orgChart1"/>
    <dgm:cxn modelId="{296125E5-5875-40C5-9B02-8F242466D9E6}" type="presParOf" srcId="{B4732F3E-26DE-4AC0-967F-6BA312990118}" destId="{F3367D47-83F8-4CF4-95D6-2F53A71FD481}" srcOrd="1" destOrd="0" presId="urn:microsoft.com/office/officeart/2005/8/layout/orgChart1"/>
    <dgm:cxn modelId="{CFFA5803-6BC3-4E07-9117-77C89EA4A1E5}" type="presParOf" srcId="{F3367D47-83F8-4CF4-95D6-2F53A71FD481}" destId="{A4A019CC-54DD-4131-81A9-5C97D6458769}" srcOrd="0" destOrd="0" presId="urn:microsoft.com/office/officeart/2005/8/layout/orgChart1"/>
    <dgm:cxn modelId="{6802732B-41D1-4FD4-9D20-3336EBC0F4B3}" type="presParOf" srcId="{F3367D47-83F8-4CF4-95D6-2F53A71FD481}" destId="{ACA02F03-C1A6-46D0-9E06-563743942653}" srcOrd="1" destOrd="0" presId="urn:microsoft.com/office/officeart/2005/8/layout/orgChart1"/>
    <dgm:cxn modelId="{9E9C8AD9-B90C-40DD-8605-91711246A7BD}" type="presParOf" srcId="{ACA02F03-C1A6-46D0-9E06-563743942653}" destId="{83FB3BA1-F859-49B9-BB33-38BF50E0C066}" srcOrd="0" destOrd="0" presId="urn:microsoft.com/office/officeart/2005/8/layout/orgChart1"/>
    <dgm:cxn modelId="{83222F90-C7EE-457C-8FDA-26C430AA3F53}" type="presParOf" srcId="{83FB3BA1-F859-49B9-BB33-38BF50E0C066}" destId="{6CBEA14F-A01D-48D2-BA9F-57BF48D7EC5F}" srcOrd="0" destOrd="0" presId="urn:microsoft.com/office/officeart/2005/8/layout/orgChart1"/>
    <dgm:cxn modelId="{4C11B5C1-7F97-47AB-B591-5BB4EB038ADA}" type="presParOf" srcId="{83FB3BA1-F859-49B9-BB33-38BF50E0C066}" destId="{AF603735-B86D-4DD4-91BA-8E4A1E81077C}" srcOrd="1" destOrd="0" presId="urn:microsoft.com/office/officeart/2005/8/layout/orgChart1"/>
    <dgm:cxn modelId="{EA313DA9-5934-4F6F-927C-1D2F35237DBA}" type="presParOf" srcId="{ACA02F03-C1A6-46D0-9E06-563743942653}" destId="{BF2048ED-AAB3-438B-8E6C-54719FB727D0}" srcOrd="1" destOrd="0" presId="urn:microsoft.com/office/officeart/2005/8/layout/orgChart1"/>
    <dgm:cxn modelId="{CA8822C0-E457-4618-8CA8-EB610E633DB1}" type="presParOf" srcId="{ACA02F03-C1A6-46D0-9E06-563743942653}" destId="{2D6F875C-421C-4359-B9E2-C2E58B4E213C}" srcOrd="2" destOrd="0" presId="urn:microsoft.com/office/officeart/2005/8/layout/orgChart1"/>
    <dgm:cxn modelId="{39DC2CC3-159F-416A-8570-B1B7FDEB1118}" type="presParOf" srcId="{F3367D47-83F8-4CF4-95D6-2F53A71FD481}" destId="{DCD3556E-97D3-481B-BCAA-868D1596EBE9}" srcOrd="2" destOrd="0" presId="urn:microsoft.com/office/officeart/2005/8/layout/orgChart1"/>
    <dgm:cxn modelId="{A56AEAFD-CBC0-4F53-A4AF-6AD7B79E8481}" type="presParOf" srcId="{F3367D47-83F8-4CF4-95D6-2F53A71FD481}" destId="{2B549D83-78B4-4A8F-8433-6AE4BC4C9337}" srcOrd="3" destOrd="0" presId="urn:microsoft.com/office/officeart/2005/8/layout/orgChart1"/>
    <dgm:cxn modelId="{CD358037-698D-47F1-98BA-A02B5E803007}" type="presParOf" srcId="{2B549D83-78B4-4A8F-8433-6AE4BC4C9337}" destId="{A0E6DA21-F0F1-4A1D-AF3D-70CBC2566A88}" srcOrd="0" destOrd="0" presId="urn:microsoft.com/office/officeart/2005/8/layout/orgChart1"/>
    <dgm:cxn modelId="{A6A23E55-E909-4F3E-9EE9-AFEFA97415F2}" type="presParOf" srcId="{A0E6DA21-F0F1-4A1D-AF3D-70CBC2566A88}" destId="{9555627A-69B4-4381-98D4-A6A2C23DCE70}" srcOrd="0" destOrd="0" presId="urn:microsoft.com/office/officeart/2005/8/layout/orgChart1"/>
    <dgm:cxn modelId="{F49986DF-BE6B-4D86-ABF1-FB1F039032AF}" type="presParOf" srcId="{A0E6DA21-F0F1-4A1D-AF3D-70CBC2566A88}" destId="{53FEC970-D33E-4666-8FE4-5B4B8B5E384A}" srcOrd="1" destOrd="0" presId="urn:microsoft.com/office/officeart/2005/8/layout/orgChart1"/>
    <dgm:cxn modelId="{6B863964-6053-4DD6-92EC-A7D3F539B497}" type="presParOf" srcId="{2B549D83-78B4-4A8F-8433-6AE4BC4C9337}" destId="{709F52ED-3AA7-4267-B215-F4D5DCAA095F}" srcOrd="1" destOrd="0" presId="urn:microsoft.com/office/officeart/2005/8/layout/orgChart1"/>
    <dgm:cxn modelId="{0CDB894E-4849-428B-BE4E-7C1041EE3EE0}" type="presParOf" srcId="{2B549D83-78B4-4A8F-8433-6AE4BC4C9337}" destId="{BA7BF3F7-CDF9-4418-AC04-AA03FE948E2F}" srcOrd="2" destOrd="0" presId="urn:microsoft.com/office/officeart/2005/8/layout/orgChart1"/>
    <dgm:cxn modelId="{29972362-55EC-49AE-A2BF-95B54CF5729B}" type="presParOf" srcId="{B4732F3E-26DE-4AC0-967F-6BA312990118}" destId="{E2BEF944-D15E-4956-9B7A-E4DEF458CD2F}" srcOrd="2" destOrd="0" presId="urn:microsoft.com/office/officeart/2005/8/layout/orgChart1"/>
    <dgm:cxn modelId="{8E26148E-3C13-4803-BB05-DA2B6C090E57}" type="presParOf" srcId="{47322D6B-67D3-436F-AD3F-CF296521F08D}" destId="{C3D79D1E-C0E6-4623-BB99-B21A07A1996B}" srcOrd="2" destOrd="0" presId="urn:microsoft.com/office/officeart/2005/8/layout/orgChart1"/>
    <dgm:cxn modelId="{D08EA874-C639-4351-818B-58D25931F416}" type="presParOf" srcId="{47322D6B-67D3-436F-AD3F-CF296521F08D}" destId="{D9214983-21E7-42E4-84D4-71F7DD7D4C0C}" srcOrd="3" destOrd="0" presId="urn:microsoft.com/office/officeart/2005/8/layout/orgChart1"/>
    <dgm:cxn modelId="{C46A474F-AD64-43D5-B719-C8AF0897EC32}" type="presParOf" srcId="{D9214983-21E7-42E4-84D4-71F7DD7D4C0C}" destId="{38AF0C1F-555B-479B-A8DD-38845B297AD5}" srcOrd="0" destOrd="0" presId="urn:microsoft.com/office/officeart/2005/8/layout/orgChart1"/>
    <dgm:cxn modelId="{6A0FAF8D-A049-463B-BC16-C42F2A6B788F}" type="presParOf" srcId="{38AF0C1F-555B-479B-A8DD-38845B297AD5}" destId="{6971674F-E3E0-46AC-BCFD-C3B4DAF632E5}" srcOrd="0" destOrd="0" presId="urn:microsoft.com/office/officeart/2005/8/layout/orgChart1"/>
    <dgm:cxn modelId="{8BBE282D-B92D-46E6-AF3E-AD59D0FCD29E}" type="presParOf" srcId="{38AF0C1F-555B-479B-A8DD-38845B297AD5}" destId="{5B500DFB-F87A-4C71-89EE-DE846E2BBAE7}" srcOrd="1" destOrd="0" presId="urn:microsoft.com/office/officeart/2005/8/layout/orgChart1"/>
    <dgm:cxn modelId="{285AEBB7-2A3A-4ACA-9073-CAD3B2FFCBC7}" type="presParOf" srcId="{D9214983-21E7-42E4-84D4-71F7DD7D4C0C}" destId="{0C94915B-A5CE-4E5E-BFA2-264A5276CD90}" srcOrd="1" destOrd="0" presId="urn:microsoft.com/office/officeart/2005/8/layout/orgChart1"/>
    <dgm:cxn modelId="{D60D42FE-0110-4828-B312-493094A1E53A}" type="presParOf" srcId="{0C94915B-A5CE-4E5E-BFA2-264A5276CD90}" destId="{A8F32C89-6ADE-45DD-BF6E-205EF37BF075}" srcOrd="0" destOrd="0" presId="urn:microsoft.com/office/officeart/2005/8/layout/orgChart1"/>
    <dgm:cxn modelId="{AD837E54-1813-455D-A121-72DDD2D3C5E1}" type="presParOf" srcId="{0C94915B-A5CE-4E5E-BFA2-264A5276CD90}" destId="{36D13054-B201-40CF-90B5-4F906279FBF4}" srcOrd="1" destOrd="0" presId="urn:microsoft.com/office/officeart/2005/8/layout/orgChart1"/>
    <dgm:cxn modelId="{99C7E09D-3FC9-4DCE-A39E-C15AA304D110}" type="presParOf" srcId="{36D13054-B201-40CF-90B5-4F906279FBF4}" destId="{861F6ABD-60D5-4439-A57D-C8FC77CCFDAB}" srcOrd="0" destOrd="0" presId="urn:microsoft.com/office/officeart/2005/8/layout/orgChart1"/>
    <dgm:cxn modelId="{F02D351C-290B-46E7-9031-2A65249FDCFC}" type="presParOf" srcId="{861F6ABD-60D5-4439-A57D-C8FC77CCFDAB}" destId="{A7CF40F7-E729-48EC-8F41-C5951DE2C186}" srcOrd="0" destOrd="0" presId="urn:microsoft.com/office/officeart/2005/8/layout/orgChart1"/>
    <dgm:cxn modelId="{56708C17-46EF-4795-90B2-E2AD849753B6}" type="presParOf" srcId="{861F6ABD-60D5-4439-A57D-C8FC77CCFDAB}" destId="{EA846760-85F7-4BCB-A3DC-10B951BE8781}" srcOrd="1" destOrd="0" presId="urn:microsoft.com/office/officeart/2005/8/layout/orgChart1"/>
    <dgm:cxn modelId="{03EAC0C3-016D-4CBD-8E1D-51C82F06441C}" type="presParOf" srcId="{36D13054-B201-40CF-90B5-4F906279FBF4}" destId="{FE56607A-C46D-47D9-B25E-0D250FCD0E67}" srcOrd="1" destOrd="0" presId="urn:microsoft.com/office/officeart/2005/8/layout/orgChart1"/>
    <dgm:cxn modelId="{A87C0F7B-C477-4E21-BC9B-D9BFBDF2C5EE}" type="presParOf" srcId="{36D13054-B201-40CF-90B5-4F906279FBF4}" destId="{6967FF09-6597-488B-8F78-6B4765161A38}" srcOrd="2" destOrd="0" presId="urn:microsoft.com/office/officeart/2005/8/layout/orgChart1"/>
    <dgm:cxn modelId="{C4D053A9-40E2-4FD5-BCC4-8C2C129A6999}" type="presParOf" srcId="{D9214983-21E7-42E4-84D4-71F7DD7D4C0C}" destId="{E4F6C269-BF62-4CFC-986F-25AE6C3B34A1}" srcOrd="2" destOrd="0" presId="urn:microsoft.com/office/officeart/2005/8/layout/orgChart1"/>
    <dgm:cxn modelId="{30EC49F6-F89F-4194-A205-A3B60D5E4F47}" type="presParOf" srcId="{47322D6B-67D3-436F-AD3F-CF296521F08D}" destId="{B3ADDEE3-0B13-416E-AE75-E67B5A356C27}" srcOrd="4" destOrd="0" presId="urn:microsoft.com/office/officeart/2005/8/layout/orgChart1"/>
    <dgm:cxn modelId="{3927573E-E61A-46A7-BC4E-F69798090F97}" type="presParOf" srcId="{47322D6B-67D3-436F-AD3F-CF296521F08D}" destId="{4E208865-92AD-442A-B96F-7F944DD9F5AA}" srcOrd="5" destOrd="0" presId="urn:microsoft.com/office/officeart/2005/8/layout/orgChart1"/>
    <dgm:cxn modelId="{15D64A6B-DA4F-47D1-929D-69500E24E008}" type="presParOf" srcId="{4E208865-92AD-442A-B96F-7F944DD9F5AA}" destId="{01C6D953-8F63-47F5-AEA1-722B1C88F13D}" srcOrd="0" destOrd="0" presId="urn:microsoft.com/office/officeart/2005/8/layout/orgChart1"/>
    <dgm:cxn modelId="{5BF34ED6-E49F-441E-860F-B2A56C85B57E}" type="presParOf" srcId="{01C6D953-8F63-47F5-AEA1-722B1C88F13D}" destId="{56601EA3-E2C7-4086-83FA-EB4D58C41B71}" srcOrd="0" destOrd="0" presId="urn:microsoft.com/office/officeart/2005/8/layout/orgChart1"/>
    <dgm:cxn modelId="{132CF4F9-D30C-4535-82AF-445E778A334C}" type="presParOf" srcId="{01C6D953-8F63-47F5-AEA1-722B1C88F13D}" destId="{3F929DE0-013A-4D14-9972-A7F549F1AEF8}" srcOrd="1" destOrd="0" presId="urn:microsoft.com/office/officeart/2005/8/layout/orgChart1"/>
    <dgm:cxn modelId="{9280DE43-D75F-409A-8592-7300EFF1FA1A}" type="presParOf" srcId="{4E208865-92AD-442A-B96F-7F944DD9F5AA}" destId="{519D976D-B81E-4738-BA20-B0942BBB1943}" srcOrd="1" destOrd="0" presId="urn:microsoft.com/office/officeart/2005/8/layout/orgChart1"/>
    <dgm:cxn modelId="{54B562BE-9CF5-4436-851F-C5B610E41181}" type="presParOf" srcId="{519D976D-B81E-4738-BA20-B0942BBB1943}" destId="{D1E00CA2-B959-49D0-8752-03103A87B215}" srcOrd="0" destOrd="0" presId="urn:microsoft.com/office/officeart/2005/8/layout/orgChart1"/>
    <dgm:cxn modelId="{535EF1FC-B7B8-48C7-9413-7811F3A237EA}" type="presParOf" srcId="{519D976D-B81E-4738-BA20-B0942BBB1943}" destId="{22D1BB39-E4F7-4D99-80D0-EECEAAEB016A}" srcOrd="1" destOrd="0" presId="urn:microsoft.com/office/officeart/2005/8/layout/orgChart1"/>
    <dgm:cxn modelId="{8D641651-CF72-4737-8DEF-DBEE09447556}" type="presParOf" srcId="{22D1BB39-E4F7-4D99-80D0-EECEAAEB016A}" destId="{43312875-D97B-4F12-839B-8B44273C7E9E}" srcOrd="0" destOrd="0" presId="urn:microsoft.com/office/officeart/2005/8/layout/orgChart1"/>
    <dgm:cxn modelId="{3411CF6A-AA63-4BF2-B24A-5AB95577E0DA}" type="presParOf" srcId="{43312875-D97B-4F12-839B-8B44273C7E9E}" destId="{3C7B61BA-5F21-45BA-B46A-7C69CBE2BF2A}" srcOrd="0" destOrd="0" presId="urn:microsoft.com/office/officeart/2005/8/layout/orgChart1"/>
    <dgm:cxn modelId="{107D0D75-3495-4022-AFB8-9F1485171C90}" type="presParOf" srcId="{43312875-D97B-4F12-839B-8B44273C7E9E}" destId="{E3F056EF-FB8F-4F38-8BB7-BC097FF6F3ED}" srcOrd="1" destOrd="0" presId="urn:microsoft.com/office/officeart/2005/8/layout/orgChart1"/>
    <dgm:cxn modelId="{E44C5251-FB51-41EE-A2FD-2DAC62BADB92}" type="presParOf" srcId="{22D1BB39-E4F7-4D99-80D0-EECEAAEB016A}" destId="{7A467607-6C0E-4DAA-92E9-EB162935A777}" srcOrd="1" destOrd="0" presId="urn:microsoft.com/office/officeart/2005/8/layout/orgChart1"/>
    <dgm:cxn modelId="{E1547BD0-955C-43B9-87E0-E9D5911BCFC0}" type="presParOf" srcId="{22D1BB39-E4F7-4D99-80D0-EECEAAEB016A}" destId="{D844277B-1FEF-4D1A-A443-A980304C188E}" srcOrd="2" destOrd="0" presId="urn:microsoft.com/office/officeart/2005/8/layout/orgChart1"/>
    <dgm:cxn modelId="{88954591-838D-4583-B09B-5B23036E6E6C}" type="presParOf" srcId="{4E208865-92AD-442A-B96F-7F944DD9F5AA}" destId="{F1B9D4DF-6BD4-41FB-AE96-B2B925BE43B2}" srcOrd="2" destOrd="0" presId="urn:microsoft.com/office/officeart/2005/8/layout/orgChart1"/>
    <dgm:cxn modelId="{BCEAD598-C9D9-4B3C-97A0-7FA91AA6D42A}" type="presParOf" srcId="{47322D6B-67D3-436F-AD3F-CF296521F08D}" destId="{0B879235-104F-4005-ADD5-D65F2A86AD72}" srcOrd="6" destOrd="0" presId="urn:microsoft.com/office/officeart/2005/8/layout/orgChart1"/>
    <dgm:cxn modelId="{69A6DA5A-AC18-4426-94E6-51E7347A620E}" type="presParOf" srcId="{47322D6B-67D3-436F-AD3F-CF296521F08D}" destId="{EDE3F023-BF12-4459-8C65-04CC8B2428B6}" srcOrd="7" destOrd="0" presId="urn:microsoft.com/office/officeart/2005/8/layout/orgChart1"/>
    <dgm:cxn modelId="{4E53DFE5-5D73-4ED8-BD28-AEEE7752D942}" type="presParOf" srcId="{EDE3F023-BF12-4459-8C65-04CC8B2428B6}" destId="{9E98A638-5FB9-49AD-ACEF-D7D7530F44A5}" srcOrd="0" destOrd="0" presId="urn:microsoft.com/office/officeart/2005/8/layout/orgChart1"/>
    <dgm:cxn modelId="{37D70C98-0D3E-4505-92BA-20666848105B}" type="presParOf" srcId="{9E98A638-5FB9-49AD-ACEF-D7D7530F44A5}" destId="{E937D54E-1DF9-418A-91B3-68B46A9C5C12}" srcOrd="0" destOrd="0" presId="urn:microsoft.com/office/officeart/2005/8/layout/orgChart1"/>
    <dgm:cxn modelId="{A9427FBD-E44C-48E1-96CD-E6FF78FA6B02}" type="presParOf" srcId="{9E98A638-5FB9-49AD-ACEF-D7D7530F44A5}" destId="{D2A6AB0B-A57B-4623-9161-BF543B476569}" srcOrd="1" destOrd="0" presId="urn:microsoft.com/office/officeart/2005/8/layout/orgChart1"/>
    <dgm:cxn modelId="{D96A1C90-36D1-4D63-AFBF-2DA2CB7F57F3}" type="presParOf" srcId="{EDE3F023-BF12-4459-8C65-04CC8B2428B6}" destId="{96F42366-9ACB-476E-BD51-845FBCA49F9C}" srcOrd="1" destOrd="0" presId="urn:microsoft.com/office/officeart/2005/8/layout/orgChart1"/>
    <dgm:cxn modelId="{63D1FD13-D78D-485B-8460-BCDB4DE5042C}" type="presParOf" srcId="{96F42366-9ACB-476E-BD51-845FBCA49F9C}" destId="{81943B01-ED6A-41A7-9743-888D6578D94B}" srcOrd="0" destOrd="0" presId="urn:microsoft.com/office/officeart/2005/8/layout/orgChart1"/>
    <dgm:cxn modelId="{6E871FB2-1746-4B29-BC39-8B8142A062C9}" type="presParOf" srcId="{96F42366-9ACB-476E-BD51-845FBCA49F9C}" destId="{D45975CE-2D56-414A-B57A-A8D52E241DB4}" srcOrd="1" destOrd="0" presId="urn:microsoft.com/office/officeart/2005/8/layout/orgChart1"/>
    <dgm:cxn modelId="{0B47891D-6336-4036-B619-87645520A010}" type="presParOf" srcId="{D45975CE-2D56-414A-B57A-A8D52E241DB4}" destId="{237CDDEC-2C24-4354-8C45-17EF36D09391}" srcOrd="0" destOrd="0" presId="urn:microsoft.com/office/officeart/2005/8/layout/orgChart1"/>
    <dgm:cxn modelId="{B1DA6F72-1F85-46A8-94DB-07082F963463}" type="presParOf" srcId="{237CDDEC-2C24-4354-8C45-17EF36D09391}" destId="{9768912B-7E80-4EF0-9643-C903F2C6C063}" srcOrd="0" destOrd="0" presId="urn:microsoft.com/office/officeart/2005/8/layout/orgChart1"/>
    <dgm:cxn modelId="{6E2B6CA8-3F63-40C6-8564-32FF3BB0AFD4}" type="presParOf" srcId="{237CDDEC-2C24-4354-8C45-17EF36D09391}" destId="{9869C257-9D5B-4FFA-85AC-A572BE092648}" srcOrd="1" destOrd="0" presId="urn:microsoft.com/office/officeart/2005/8/layout/orgChart1"/>
    <dgm:cxn modelId="{9BB79BD3-F2E1-4E64-98C6-9485F1518A38}" type="presParOf" srcId="{D45975CE-2D56-414A-B57A-A8D52E241DB4}" destId="{083F8587-E408-44C6-9FD2-681F632DCA31}" srcOrd="1" destOrd="0" presId="urn:microsoft.com/office/officeart/2005/8/layout/orgChart1"/>
    <dgm:cxn modelId="{42D8FCEC-6A0D-42D1-BEAD-6C2E20B8BB5E}" type="presParOf" srcId="{083F8587-E408-44C6-9FD2-681F632DCA31}" destId="{A7D6B3E9-17C6-441C-8E6C-9296FAED3650}" srcOrd="0" destOrd="0" presId="urn:microsoft.com/office/officeart/2005/8/layout/orgChart1"/>
    <dgm:cxn modelId="{24814C54-3DAF-4D17-83D4-78E35A5D274F}" type="presParOf" srcId="{083F8587-E408-44C6-9FD2-681F632DCA31}" destId="{F24F83D3-C314-437F-A335-4D3122D8FF7F}" srcOrd="1" destOrd="0" presId="urn:microsoft.com/office/officeart/2005/8/layout/orgChart1"/>
    <dgm:cxn modelId="{986CA7F5-1EDE-48D3-A251-AAC53CBBD255}" type="presParOf" srcId="{F24F83D3-C314-437F-A335-4D3122D8FF7F}" destId="{F03EA82B-A1EE-4736-9F39-02DD853DA571}" srcOrd="0" destOrd="0" presId="urn:microsoft.com/office/officeart/2005/8/layout/orgChart1"/>
    <dgm:cxn modelId="{232EB93C-5C5B-45F2-BB76-AB9A90FC0CF2}" type="presParOf" srcId="{F03EA82B-A1EE-4736-9F39-02DD853DA571}" destId="{C4589A2E-5C90-4073-8973-E9A574CBA2D8}" srcOrd="0" destOrd="0" presId="urn:microsoft.com/office/officeart/2005/8/layout/orgChart1"/>
    <dgm:cxn modelId="{D745FF2E-9DA0-4181-85E8-3835BC0DEA04}" type="presParOf" srcId="{F03EA82B-A1EE-4736-9F39-02DD853DA571}" destId="{5752FD35-6408-400A-8FED-93A85F8EF660}" srcOrd="1" destOrd="0" presId="urn:microsoft.com/office/officeart/2005/8/layout/orgChart1"/>
    <dgm:cxn modelId="{5D664E84-865F-4C2E-A458-AA4761F069FA}" type="presParOf" srcId="{F24F83D3-C314-437F-A335-4D3122D8FF7F}" destId="{33AF9BF4-6292-4D0B-AB7F-1A838A653C8A}" srcOrd="1" destOrd="0" presId="urn:microsoft.com/office/officeart/2005/8/layout/orgChart1"/>
    <dgm:cxn modelId="{B0637D95-F7F4-4F14-B097-794939CCDF04}" type="presParOf" srcId="{F24F83D3-C314-437F-A335-4D3122D8FF7F}" destId="{0E9F832B-FBDC-4C2D-BDD8-3C9B28646E7F}" srcOrd="2" destOrd="0" presId="urn:microsoft.com/office/officeart/2005/8/layout/orgChart1"/>
    <dgm:cxn modelId="{EC7286D9-3942-4B6C-9E33-2352F9C8E819}" type="presParOf" srcId="{D45975CE-2D56-414A-B57A-A8D52E241DB4}" destId="{3446EA89-589C-456E-B531-5250682348E1}" srcOrd="2" destOrd="0" presId="urn:microsoft.com/office/officeart/2005/8/layout/orgChart1"/>
    <dgm:cxn modelId="{0924ECEA-C52A-4D01-B112-B750A0BEE2E0}" type="presParOf" srcId="{EDE3F023-BF12-4459-8C65-04CC8B2428B6}" destId="{BC123586-80AF-436F-B1A2-E7A9DD24D697}" srcOrd="2" destOrd="0" presId="urn:microsoft.com/office/officeart/2005/8/layout/orgChart1"/>
    <dgm:cxn modelId="{AF50D375-7849-4A2D-8844-EE92C94DE30A}" type="presParOf" srcId="{47322D6B-67D3-436F-AD3F-CF296521F08D}" destId="{DC73EFF3-6137-4A98-9824-4EC03CF6A196}" srcOrd="8" destOrd="0" presId="urn:microsoft.com/office/officeart/2005/8/layout/orgChart1"/>
    <dgm:cxn modelId="{FBC4CC7F-4167-42E5-B21F-9EB4AC1853D1}" type="presParOf" srcId="{47322D6B-67D3-436F-AD3F-CF296521F08D}" destId="{41B45C2B-A518-4012-819E-53BC719026EA}" srcOrd="9" destOrd="0" presId="urn:microsoft.com/office/officeart/2005/8/layout/orgChart1"/>
    <dgm:cxn modelId="{71E9D1C2-6385-455A-A646-9E1A0F7774E3}" type="presParOf" srcId="{41B45C2B-A518-4012-819E-53BC719026EA}" destId="{8368005F-EF83-4F24-B007-0A7AEB7AC15D}" srcOrd="0" destOrd="0" presId="urn:microsoft.com/office/officeart/2005/8/layout/orgChart1"/>
    <dgm:cxn modelId="{89626DE8-A874-4A3F-AD42-D83EA4FA6854}" type="presParOf" srcId="{8368005F-EF83-4F24-B007-0A7AEB7AC15D}" destId="{E04810FC-DECA-4B43-BDEB-8E582637BD66}" srcOrd="0" destOrd="0" presId="urn:microsoft.com/office/officeart/2005/8/layout/orgChart1"/>
    <dgm:cxn modelId="{7434E5E5-EB03-4CF2-A713-13ECAF66F079}" type="presParOf" srcId="{8368005F-EF83-4F24-B007-0A7AEB7AC15D}" destId="{EF92BF60-8A22-4BDD-B9C0-58687061BD77}" srcOrd="1" destOrd="0" presId="urn:microsoft.com/office/officeart/2005/8/layout/orgChart1"/>
    <dgm:cxn modelId="{CC692354-78CA-46BF-89AC-F506981FCDE0}" type="presParOf" srcId="{41B45C2B-A518-4012-819E-53BC719026EA}" destId="{2FF25D5A-492B-4983-9248-CD360778F2DA}" srcOrd="1" destOrd="0" presId="urn:microsoft.com/office/officeart/2005/8/layout/orgChart1"/>
    <dgm:cxn modelId="{CD2BA50A-31E6-46A5-9FB1-4CF300FF53AF}" type="presParOf" srcId="{2FF25D5A-492B-4983-9248-CD360778F2DA}" destId="{D8111800-E8A5-4835-8D65-6ABC067C8448}" srcOrd="0" destOrd="0" presId="urn:microsoft.com/office/officeart/2005/8/layout/orgChart1"/>
    <dgm:cxn modelId="{F2ACB760-3CAA-4E7F-B634-4EB79B231FE0}" type="presParOf" srcId="{2FF25D5A-492B-4983-9248-CD360778F2DA}" destId="{D6AABF60-208A-447D-BD26-04CCBE243554}" srcOrd="1" destOrd="0" presId="urn:microsoft.com/office/officeart/2005/8/layout/orgChart1"/>
    <dgm:cxn modelId="{F25BE8CB-C444-4B81-84E9-8F121848E2C8}" type="presParOf" srcId="{D6AABF60-208A-447D-BD26-04CCBE243554}" destId="{AEA79E5E-F1BE-4656-9EA6-06E9B7F7C7B7}" srcOrd="0" destOrd="0" presId="urn:microsoft.com/office/officeart/2005/8/layout/orgChart1"/>
    <dgm:cxn modelId="{D90812CD-0535-44DD-9C0D-07C5DD2CD04D}" type="presParOf" srcId="{AEA79E5E-F1BE-4656-9EA6-06E9B7F7C7B7}" destId="{FF5A5850-7325-4847-A6B2-3B89732D74D3}" srcOrd="0" destOrd="0" presId="urn:microsoft.com/office/officeart/2005/8/layout/orgChart1"/>
    <dgm:cxn modelId="{D4D9D2A8-FF6B-4E75-8806-0A3F1E01ED5A}" type="presParOf" srcId="{AEA79E5E-F1BE-4656-9EA6-06E9B7F7C7B7}" destId="{F9C3437D-E427-4A4C-87B6-E7FB4F2EE9B4}" srcOrd="1" destOrd="0" presId="urn:microsoft.com/office/officeart/2005/8/layout/orgChart1"/>
    <dgm:cxn modelId="{C0DB9194-4C22-43F2-9B0C-D726B4788CD1}" type="presParOf" srcId="{D6AABF60-208A-447D-BD26-04CCBE243554}" destId="{B6C1E793-78E7-4789-B00C-BF5C3A45EC91}" srcOrd="1" destOrd="0" presId="urn:microsoft.com/office/officeart/2005/8/layout/orgChart1"/>
    <dgm:cxn modelId="{EDEEFDC8-D048-4B07-B365-3CE9FAAABA44}" type="presParOf" srcId="{B6C1E793-78E7-4789-B00C-BF5C3A45EC91}" destId="{B510A40A-5B41-4EED-8BF4-08BF863D3F8C}" srcOrd="0" destOrd="0" presId="urn:microsoft.com/office/officeart/2005/8/layout/orgChart1"/>
    <dgm:cxn modelId="{0A49361C-DB7F-4ED5-90F6-8A127850DB71}" type="presParOf" srcId="{B6C1E793-78E7-4789-B00C-BF5C3A45EC91}" destId="{CDA0DCC9-59E6-4573-8B72-51E0339CE44F}" srcOrd="1" destOrd="0" presId="urn:microsoft.com/office/officeart/2005/8/layout/orgChart1"/>
    <dgm:cxn modelId="{EDF92CF8-7C72-482A-9814-3C6920A2FB24}" type="presParOf" srcId="{CDA0DCC9-59E6-4573-8B72-51E0339CE44F}" destId="{A81E9209-AF5F-4389-A5D7-ACFEF4472809}" srcOrd="0" destOrd="0" presId="urn:microsoft.com/office/officeart/2005/8/layout/orgChart1"/>
    <dgm:cxn modelId="{C0D5D6B1-2899-40F9-BA7B-DED9E823FAAA}" type="presParOf" srcId="{A81E9209-AF5F-4389-A5D7-ACFEF4472809}" destId="{8527738B-4DA3-4778-9891-BF02C7D3C32B}" srcOrd="0" destOrd="0" presId="urn:microsoft.com/office/officeart/2005/8/layout/orgChart1"/>
    <dgm:cxn modelId="{C70B4E9A-0EBA-4A8A-864E-A3E634362585}" type="presParOf" srcId="{A81E9209-AF5F-4389-A5D7-ACFEF4472809}" destId="{791141E0-D535-42BC-90A5-AB5732678C07}" srcOrd="1" destOrd="0" presId="urn:microsoft.com/office/officeart/2005/8/layout/orgChart1"/>
    <dgm:cxn modelId="{72A6CBE2-3587-4D12-A14F-278F59299FBD}" type="presParOf" srcId="{CDA0DCC9-59E6-4573-8B72-51E0339CE44F}" destId="{E19FEBA4-2E5C-48C5-ACAC-1CF8797A67FD}" srcOrd="1" destOrd="0" presId="urn:microsoft.com/office/officeart/2005/8/layout/orgChart1"/>
    <dgm:cxn modelId="{17D8B97D-177C-40DE-99EA-0307F1E11642}" type="presParOf" srcId="{CDA0DCC9-59E6-4573-8B72-51E0339CE44F}" destId="{65CDFC7E-F135-46F2-855D-A35C9FC93860}" srcOrd="2" destOrd="0" presId="urn:microsoft.com/office/officeart/2005/8/layout/orgChart1"/>
    <dgm:cxn modelId="{76DB0FF7-F669-4166-968D-A59B21DD8BF9}" type="presParOf" srcId="{D6AABF60-208A-447D-BD26-04CCBE243554}" destId="{850E66C0-9822-4B03-898E-8BBD70B9BC49}" srcOrd="2" destOrd="0" presId="urn:microsoft.com/office/officeart/2005/8/layout/orgChart1"/>
    <dgm:cxn modelId="{4991A6D0-32FD-4B66-93F3-E8E020CB54EE}" type="presParOf" srcId="{41B45C2B-A518-4012-819E-53BC719026EA}" destId="{FBC4FFD4-AC85-4B05-B472-B3DD55D61F22}" srcOrd="2" destOrd="0" presId="urn:microsoft.com/office/officeart/2005/8/layout/orgChart1"/>
    <dgm:cxn modelId="{4EBD750E-BF53-4762-8396-5E179CE41E39}" type="presParOf" srcId="{47322D6B-67D3-436F-AD3F-CF296521F08D}" destId="{5A56B719-4CC0-43A8-BD8A-4D329BBEE656}" srcOrd="10" destOrd="0" presId="urn:microsoft.com/office/officeart/2005/8/layout/orgChart1"/>
    <dgm:cxn modelId="{2801F2A8-CD25-485B-823A-895C556F1A27}" type="presParOf" srcId="{47322D6B-67D3-436F-AD3F-CF296521F08D}" destId="{7AE0EC22-B470-4B33-8BA4-E96A6DB33DCF}" srcOrd="11" destOrd="0" presId="urn:microsoft.com/office/officeart/2005/8/layout/orgChart1"/>
    <dgm:cxn modelId="{3463A71C-0452-4357-936A-AC72A3A10E03}" type="presParOf" srcId="{7AE0EC22-B470-4B33-8BA4-E96A6DB33DCF}" destId="{F3B215AC-4020-43E7-99CE-B98CB4D1D9A1}" srcOrd="0" destOrd="0" presId="urn:microsoft.com/office/officeart/2005/8/layout/orgChart1"/>
    <dgm:cxn modelId="{65E20D68-04FD-4882-ABCA-D294EE1A81C2}" type="presParOf" srcId="{F3B215AC-4020-43E7-99CE-B98CB4D1D9A1}" destId="{6C6FC7A7-7C13-43EA-B9AD-4CF6C0B9D073}" srcOrd="0" destOrd="0" presId="urn:microsoft.com/office/officeart/2005/8/layout/orgChart1"/>
    <dgm:cxn modelId="{11525E25-CF4A-4594-8215-150D34C9C24E}" type="presParOf" srcId="{F3B215AC-4020-43E7-99CE-B98CB4D1D9A1}" destId="{8F4E410F-808E-4D05-B12B-249F5ECACC3A}" srcOrd="1" destOrd="0" presId="urn:microsoft.com/office/officeart/2005/8/layout/orgChart1"/>
    <dgm:cxn modelId="{FB3612FE-2436-452B-9E11-89E528C1CF0E}" type="presParOf" srcId="{7AE0EC22-B470-4B33-8BA4-E96A6DB33DCF}" destId="{72CD18E7-EAA5-4FF8-91E5-D75DE3C73D4C}" srcOrd="1" destOrd="0" presId="urn:microsoft.com/office/officeart/2005/8/layout/orgChart1"/>
    <dgm:cxn modelId="{58BD3F45-AE33-4B52-94A0-416EFBAEC935}" type="presParOf" srcId="{72CD18E7-EAA5-4FF8-91E5-D75DE3C73D4C}" destId="{A7C020F0-909E-4A2C-8781-A4F020C34FE0}" srcOrd="0" destOrd="0" presId="urn:microsoft.com/office/officeart/2005/8/layout/orgChart1"/>
    <dgm:cxn modelId="{0B5773A7-A88D-4967-8EFC-0C60BBAE4360}" type="presParOf" srcId="{72CD18E7-EAA5-4FF8-91E5-D75DE3C73D4C}" destId="{A68FCA84-7D6C-4F20-B5EF-DFE0305A7262}" srcOrd="1" destOrd="0" presId="urn:microsoft.com/office/officeart/2005/8/layout/orgChart1"/>
    <dgm:cxn modelId="{5EB97400-3C16-4E03-8258-3603A82D7414}" type="presParOf" srcId="{A68FCA84-7D6C-4F20-B5EF-DFE0305A7262}" destId="{91998015-DE2D-4593-96CD-B6106BD26263}" srcOrd="0" destOrd="0" presId="urn:microsoft.com/office/officeart/2005/8/layout/orgChart1"/>
    <dgm:cxn modelId="{20200E1E-83A5-41C7-9F6F-B82D622B5D2C}" type="presParOf" srcId="{91998015-DE2D-4593-96CD-B6106BD26263}" destId="{26B8A1E7-EEC1-4046-B492-E4B6FA05969B}" srcOrd="0" destOrd="0" presId="urn:microsoft.com/office/officeart/2005/8/layout/orgChart1"/>
    <dgm:cxn modelId="{41566EA6-573B-49CB-B457-E1635AB2C705}" type="presParOf" srcId="{91998015-DE2D-4593-96CD-B6106BD26263}" destId="{0094D11E-308D-40FD-B147-627485EB248B}" srcOrd="1" destOrd="0" presId="urn:microsoft.com/office/officeart/2005/8/layout/orgChart1"/>
    <dgm:cxn modelId="{46799D72-17FB-4FFA-819E-ADA6DFD1CCD5}" type="presParOf" srcId="{A68FCA84-7D6C-4F20-B5EF-DFE0305A7262}" destId="{CFBDBFA7-031E-4567-9E3F-97719A675847}" srcOrd="1" destOrd="0" presId="urn:microsoft.com/office/officeart/2005/8/layout/orgChart1"/>
    <dgm:cxn modelId="{48EB5245-E90E-4C12-930E-AA44DFEF231D}" type="presParOf" srcId="{CFBDBFA7-031E-4567-9E3F-97719A675847}" destId="{060C233C-AFA9-42B7-B610-DEC671E779FD}" srcOrd="0" destOrd="0" presId="urn:microsoft.com/office/officeart/2005/8/layout/orgChart1"/>
    <dgm:cxn modelId="{3B0A0BB7-CE2B-46F7-A7F0-B34ECE8DC274}" type="presParOf" srcId="{CFBDBFA7-031E-4567-9E3F-97719A675847}" destId="{31F4CC05-8090-4FAD-9602-F8C24DDAE7BD}" srcOrd="1" destOrd="0" presId="urn:microsoft.com/office/officeart/2005/8/layout/orgChart1"/>
    <dgm:cxn modelId="{B87B1670-DEF0-45B4-9B65-4F73DFD8E607}" type="presParOf" srcId="{31F4CC05-8090-4FAD-9602-F8C24DDAE7BD}" destId="{558AFCC2-E89C-4B98-B26C-64AD4DDF4DF8}" srcOrd="0" destOrd="0" presId="urn:microsoft.com/office/officeart/2005/8/layout/orgChart1"/>
    <dgm:cxn modelId="{2697CDD7-EC49-450D-A6F7-A8F83142F709}" type="presParOf" srcId="{558AFCC2-E89C-4B98-B26C-64AD4DDF4DF8}" destId="{9134A8C8-6BB0-42B5-AD5C-E371D328BF97}" srcOrd="0" destOrd="0" presId="urn:microsoft.com/office/officeart/2005/8/layout/orgChart1"/>
    <dgm:cxn modelId="{82F11C2A-5C31-444D-8EA5-EE806BE59780}" type="presParOf" srcId="{558AFCC2-E89C-4B98-B26C-64AD4DDF4DF8}" destId="{0A47F6A3-AD77-48AF-B68C-D9467E8EA85A}" srcOrd="1" destOrd="0" presId="urn:microsoft.com/office/officeart/2005/8/layout/orgChart1"/>
    <dgm:cxn modelId="{7124A6DC-DE91-4150-9A03-2DC58C2273E7}" type="presParOf" srcId="{31F4CC05-8090-4FAD-9602-F8C24DDAE7BD}" destId="{BA1E0842-55F8-4B7A-8A1F-5E24E727DB55}" srcOrd="1" destOrd="0" presId="urn:microsoft.com/office/officeart/2005/8/layout/orgChart1"/>
    <dgm:cxn modelId="{37961D5B-CB98-42D9-9459-A9C5E55B92F7}" type="presParOf" srcId="{31F4CC05-8090-4FAD-9602-F8C24DDAE7BD}" destId="{FF2AF1CF-BC25-4B5B-8F12-0939FFBEDFA2}" srcOrd="2" destOrd="0" presId="urn:microsoft.com/office/officeart/2005/8/layout/orgChart1"/>
    <dgm:cxn modelId="{EA44122D-27E8-43C5-839D-906831A84B20}" type="presParOf" srcId="{A68FCA84-7D6C-4F20-B5EF-DFE0305A7262}" destId="{9922615E-35AC-494F-BB76-07F7F7ADF37A}" srcOrd="2" destOrd="0" presId="urn:microsoft.com/office/officeart/2005/8/layout/orgChart1"/>
    <dgm:cxn modelId="{207203FF-B919-430F-806A-02DD738C6E1C}" type="presParOf" srcId="{7AE0EC22-B470-4B33-8BA4-E96A6DB33DCF}" destId="{0E0FCAB1-B878-44A5-8762-0D826CD4DB72}" srcOrd="2" destOrd="0" presId="urn:microsoft.com/office/officeart/2005/8/layout/orgChart1"/>
    <dgm:cxn modelId="{40D70EF5-225F-4501-AE21-B0DF8B4D20D6}" type="presParOf" srcId="{0DD8E084-FBD1-43AC-96A0-8D02AFA99A6F}" destId="{B13797B0-37AC-4333-BDE3-29CEEBCD968F}" srcOrd="2" destOrd="0" presId="urn:microsoft.com/office/officeart/2005/8/layout/orgChart1"/>
    <dgm:cxn modelId="{27EAA993-1707-408B-A935-2E6E65F767D7}" type="presParOf" srcId="{B13797B0-37AC-4333-BDE3-29CEEBCD968F}" destId="{6060195F-F7AD-46C5-8D66-742F016CB0FB}" srcOrd="0" destOrd="0" presId="urn:microsoft.com/office/officeart/2005/8/layout/orgChart1"/>
    <dgm:cxn modelId="{36F8F976-7092-4F71-A79A-D1D008CBACC9}" type="presParOf" srcId="{B13797B0-37AC-4333-BDE3-29CEEBCD968F}" destId="{B2A52D36-9273-47F6-A661-6E6EFCA576BB}" srcOrd="1" destOrd="0" presId="urn:microsoft.com/office/officeart/2005/8/layout/orgChart1"/>
    <dgm:cxn modelId="{81156A21-52C4-4987-A660-13B3578B9CCF}" type="presParOf" srcId="{B2A52D36-9273-47F6-A661-6E6EFCA576BB}" destId="{F743199D-6B91-4C1D-B843-2327B62B23CF}" srcOrd="0" destOrd="0" presId="urn:microsoft.com/office/officeart/2005/8/layout/orgChart1"/>
    <dgm:cxn modelId="{933EBDFE-050D-410C-A4F2-A87B04D6F14C}" type="presParOf" srcId="{F743199D-6B91-4C1D-B843-2327B62B23CF}" destId="{6D237FA9-9324-44DD-B097-9839DF7437A2}" srcOrd="0" destOrd="0" presId="urn:microsoft.com/office/officeart/2005/8/layout/orgChart1"/>
    <dgm:cxn modelId="{82DD42DE-75A0-4B07-AC4D-072D4A3B1FBE}" type="presParOf" srcId="{F743199D-6B91-4C1D-B843-2327B62B23CF}" destId="{731CEC78-D305-4A51-881F-1A573DD889C5}" srcOrd="1" destOrd="0" presId="urn:microsoft.com/office/officeart/2005/8/layout/orgChart1"/>
    <dgm:cxn modelId="{3846A36D-E397-485D-89A7-9FE4C2BFBBC1}" type="presParOf" srcId="{B2A52D36-9273-47F6-A661-6E6EFCA576BB}" destId="{DE89D2C6-A035-4EDB-8721-C71E5CA1C966}" srcOrd="1" destOrd="0" presId="urn:microsoft.com/office/officeart/2005/8/layout/orgChart1"/>
    <dgm:cxn modelId="{477A01E2-896B-4269-9113-23D940A8A27A}" type="presParOf" srcId="{B2A52D36-9273-47F6-A661-6E6EFCA576BB}" destId="{E815327F-8B14-415E-AC0D-9AE797B5CD17}" srcOrd="2" destOrd="0" presId="urn:microsoft.com/office/officeart/2005/8/layout/orgChart1"/>
    <dgm:cxn modelId="{4B95D8D8-2F46-4DB0-A22A-1DA691DE4DC8}" type="presParOf" srcId="{B13797B0-37AC-4333-BDE3-29CEEBCD968F}" destId="{E32DB07E-8AFF-4A2C-99DD-07ED63ED3DB9}" srcOrd="2" destOrd="0" presId="urn:microsoft.com/office/officeart/2005/8/layout/orgChart1"/>
    <dgm:cxn modelId="{A9473773-B796-42A3-8CA7-94C1A8C99110}" type="presParOf" srcId="{B13797B0-37AC-4333-BDE3-29CEEBCD968F}" destId="{E283A959-B8FD-4657-82A9-2DCEA8BECA0C}" srcOrd="3" destOrd="0" presId="urn:microsoft.com/office/officeart/2005/8/layout/orgChart1"/>
    <dgm:cxn modelId="{D5434CB9-2F4E-47E5-870B-D5F3B5A590D7}" type="presParOf" srcId="{E283A959-B8FD-4657-82A9-2DCEA8BECA0C}" destId="{C648D9BC-2DA1-439C-9641-B0AA2975B396}" srcOrd="0" destOrd="0" presId="urn:microsoft.com/office/officeart/2005/8/layout/orgChart1"/>
    <dgm:cxn modelId="{55EF493E-39A5-42B7-AB32-C1DCF1C2CCAA}" type="presParOf" srcId="{C648D9BC-2DA1-439C-9641-B0AA2975B396}" destId="{A5CEAFAC-21D8-40EB-9292-9DE78FFF70C4}" srcOrd="0" destOrd="0" presId="urn:microsoft.com/office/officeart/2005/8/layout/orgChart1"/>
    <dgm:cxn modelId="{7950CFF9-A15A-4AC8-94CC-1DE88AB9E29F}" type="presParOf" srcId="{C648D9BC-2DA1-439C-9641-B0AA2975B396}" destId="{23999046-0CA5-44B8-8C44-7495D646CBD6}" srcOrd="1" destOrd="0" presId="urn:microsoft.com/office/officeart/2005/8/layout/orgChart1"/>
    <dgm:cxn modelId="{AEFD5A06-7CF9-4235-B78A-F2055173E0EC}" type="presParOf" srcId="{E283A959-B8FD-4657-82A9-2DCEA8BECA0C}" destId="{6CD95C15-8A96-49AD-A37C-B8345B3EF9DF}" srcOrd="1" destOrd="0" presId="urn:microsoft.com/office/officeart/2005/8/layout/orgChart1"/>
    <dgm:cxn modelId="{7B6F6ABB-7F57-4EAF-8376-7704BABEF100}" type="presParOf" srcId="{E283A959-B8FD-4657-82A9-2DCEA8BECA0C}" destId="{59FA67AA-000E-4A9B-B3E7-9BA157A6DA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89721-7F58-47BE-8732-595EDD9701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EC6B1A6-A3D6-4FEA-9D92-DC4B62E3C11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Owner/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Manager</a:t>
          </a:r>
        </a:p>
      </dgm:t>
    </dgm:pt>
    <dgm:pt modelId="{D4C53762-A78E-4E0C-9908-425A761EC941}" type="parTrans" cxnId="{DAB4BF74-3DC1-47B1-9436-E2C1F7162B1C}">
      <dgm:prSet/>
      <dgm:spPr/>
    </dgm:pt>
    <dgm:pt modelId="{FC4CFC8D-F9C8-47BD-98B9-1D8705DD070B}" type="sibTrans" cxnId="{DAB4BF74-3DC1-47B1-9436-E2C1F7162B1C}">
      <dgm:prSet/>
      <dgm:spPr/>
    </dgm:pt>
    <dgm:pt modelId="{0BE66170-D2CC-4060-A641-55B6FA55929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Cook</a:t>
          </a:r>
        </a:p>
      </dgm:t>
    </dgm:pt>
    <dgm:pt modelId="{C8615459-8C03-4E9C-AD94-4C81BFDAC226}" type="parTrans" cxnId="{2DE8B7E6-95E4-41C1-9225-58659906BB3D}">
      <dgm:prSet/>
      <dgm:spPr/>
    </dgm:pt>
    <dgm:pt modelId="{057415C1-48EA-4561-AF30-C45BE97E76C5}" type="sibTrans" cxnId="{2DE8B7E6-95E4-41C1-9225-58659906BB3D}">
      <dgm:prSet/>
      <dgm:spPr/>
    </dgm:pt>
    <dgm:pt modelId="{F128DF46-AC5F-487C-A5D9-258ADD3B0D5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Dishwashers</a:t>
          </a:r>
        </a:p>
      </dgm:t>
    </dgm:pt>
    <dgm:pt modelId="{81FD5365-69CD-4A2B-B963-E732C6BAF991}" type="parTrans" cxnId="{2DD243E1-4290-4403-857A-A9B37D40891F}">
      <dgm:prSet/>
      <dgm:spPr/>
    </dgm:pt>
    <dgm:pt modelId="{C32D7346-87C6-43D5-8B7B-3D12830AFF99}" type="sibTrans" cxnId="{2DD243E1-4290-4403-857A-A9B37D40891F}">
      <dgm:prSet/>
      <dgm:spPr/>
    </dgm:pt>
    <dgm:pt modelId="{16D441F7-1660-4459-A14C-3DA99D2C79F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Assistant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Cook</a:t>
          </a:r>
        </a:p>
      </dgm:t>
    </dgm:pt>
    <dgm:pt modelId="{B9799D56-DDB8-4F5C-AB70-F439BEACFB38}" type="parTrans" cxnId="{B474335A-C90F-4D59-A5CD-B7EF1DB9DD4E}">
      <dgm:prSet/>
      <dgm:spPr/>
    </dgm:pt>
    <dgm:pt modelId="{98E412C5-C526-482A-A4B0-7DD81EF52352}" type="sibTrans" cxnId="{B474335A-C90F-4D59-A5CD-B7EF1DB9DD4E}">
      <dgm:prSet/>
      <dgm:spPr/>
    </dgm:pt>
    <dgm:pt modelId="{5E242A02-FA8D-4689-B7A4-3B1E79515B8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Bartender</a:t>
          </a:r>
        </a:p>
      </dgm:t>
    </dgm:pt>
    <dgm:pt modelId="{C731DB09-F95B-4A70-AC59-7CF164B554C3}" type="parTrans" cxnId="{4D0EB11C-7551-4BE5-8B23-FA61BE3706C9}">
      <dgm:prSet/>
      <dgm:spPr/>
    </dgm:pt>
    <dgm:pt modelId="{6D68DC82-53B0-4C15-9FC2-A941A8FC5E81}" type="sibTrans" cxnId="{4D0EB11C-7551-4BE5-8B23-FA61BE3706C9}">
      <dgm:prSet/>
      <dgm:spPr/>
    </dgm:pt>
    <dgm:pt modelId="{D6B3BA6E-47BF-4948-8290-36657CBCFEE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Host/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Cashier</a:t>
          </a:r>
        </a:p>
      </dgm:t>
    </dgm:pt>
    <dgm:pt modelId="{DCE27E84-FF54-46D9-9808-A0D21414300A}" type="parTrans" cxnId="{84E25145-A5FE-4F2A-8E53-1E937DEF50F7}">
      <dgm:prSet/>
      <dgm:spPr/>
    </dgm:pt>
    <dgm:pt modelId="{7B4638AE-A2CC-4784-875F-0DAD527DF154}" type="sibTrans" cxnId="{84E25145-A5FE-4F2A-8E53-1E937DEF50F7}">
      <dgm:prSet/>
      <dgm:spPr/>
    </dgm:pt>
    <dgm:pt modelId="{95B54ED3-F9A9-4F64-9776-E77F24BBA8B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Beverage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Servers</a:t>
          </a:r>
        </a:p>
      </dgm:t>
    </dgm:pt>
    <dgm:pt modelId="{7F7F6654-6535-4920-8114-EEE7ADE2CFDB}" type="parTrans" cxnId="{F6CB5AF6-5148-41A3-9589-7BD863CD3A20}">
      <dgm:prSet/>
      <dgm:spPr/>
    </dgm:pt>
    <dgm:pt modelId="{3124E2A4-122B-4C4E-974C-D676A2C0454E}" type="sibTrans" cxnId="{F6CB5AF6-5148-41A3-9589-7BD863CD3A20}">
      <dgm:prSet/>
      <dgm:spPr/>
    </dgm:pt>
    <dgm:pt modelId="{E5C91C98-5A18-4C0B-8C1E-5D70A352B48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Food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Servers</a:t>
          </a:r>
        </a:p>
      </dgm:t>
    </dgm:pt>
    <dgm:pt modelId="{290004C6-6254-4A5E-96F3-2850EFEBB48F}" type="parTrans" cxnId="{56D765E1-36CB-4D9B-870A-C657DC98B2EF}">
      <dgm:prSet/>
      <dgm:spPr/>
    </dgm:pt>
    <dgm:pt modelId="{CEE43756-F7F2-445E-9135-0C5AE50973A5}" type="sibTrans" cxnId="{56D765E1-36CB-4D9B-870A-C657DC98B2EF}">
      <dgm:prSet/>
      <dgm:spPr/>
    </dgm:pt>
    <dgm:pt modelId="{A38417FE-895A-4370-A7FE-1FAC8BB37BDF}" type="pres">
      <dgm:prSet presAssocID="{F0489721-7F58-47BE-8732-595EDD9701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D368B7-7C67-4762-AF38-08695C635661}" type="pres">
      <dgm:prSet presAssocID="{7EC6B1A6-A3D6-4FEA-9D92-DC4B62E3C11B}" presName="hierRoot1" presStyleCnt="0">
        <dgm:presLayoutVars>
          <dgm:hierBranch/>
        </dgm:presLayoutVars>
      </dgm:prSet>
      <dgm:spPr/>
    </dgm:pt>
    <dgm:pt modelId="{A499A6CE-133C-4C2C-A7E9-3FC89F71EAC7}" type="pres">
      <dgm:prSet presAssocID="{7EC6B1A6-A3D6-4FEA-9D92-DC4B62E3C11B}" presName="rootComposite1" presStyleCnt="0"/>
      <dgm:spPr/>
    </dgm:pt>
    <dgm:pt modelId="{513E36CD-9017-4097-BFAB-89EE1DDFAB31}" type="pres">
      <dgm:prSet presAssocID="{7EC6B1A6-A3D6-4FEA-9D92-DC4B62E3C11B}" presName="rootText1" presStyleLbl="node0" presStyleIdx="0" presStyleCnt="1">
        <dgm:presLayoutVars>
          <dgm:chPref val="3"/>
        </dgm:presLayoutVars>
      </dgm:prSet>
      <dgm:spPr/>
    </dgm:pt>
    <dgm:pt modelId="{94849B82-CDF2-468A-9B00-5CE465646D1E}" type="pres">
      <dgm:prSet presAssocID="{7EC6B1A6-A3D6-4FEA-9D92-DC4B62E3C11B}" presName="rootConnector1" presStyleLbl="node1" presStyleIdx="0" presStyleCnt="0"/>
      <dgm:spPr/>
    </dgm:pt>
    <dgm:pt modelId="{62AA1EA3-2E22-4C1B-9E49-BA8F4894D35B}" type="pres">
      <dgm:prSet presAssocID="{7EC6B1A6-A3D6-4FEA-9D92-DC4B62E3C11B}" presName="hierChild2" presStyleCnt="0"/>
      <dgm:spPr/>
    </dgm:pt>
    <dgm:pt modelId="{72255AE4-4740-41F5-954C-A8B24564DFA7}" type="pres">
      <dgm:prSet presAssocID="{C8615459-8C03-4E9C-AD94-4C81BFDAC226}" presName="Name35" presStyleLbl="parChTrans1D2" presStyleIdx="0" presStyleCnt="3"/>
      <dgm:spPr/>
    </dgm:pt>
    <dgm:pt modelId="{701AFB2A-54B9-473F-A355-A26207586EA7}" type="pres">
      <dgm:prSet presAssocID="{0BE66170-D2CC-4060-A641-55B6FA559291}" presName="hierRoot2" presStyleCnt="0">
        <dgm:presLayoutVars>
          <dgm:hierBranch/>
        </dgm:presLayoutVars>
      </dgm:prSet>
      <dgm:spPr/>
    </dgm:pt>
    <dgm:pt modelId="{C09D139D-B676-4BB6-8805-A603DABD73DC}" type="pres">
      <dgm:prSet presAssocID="{0BE66170-D2CC-4060-A641-55B6FA559291}" presName="rootComposite" presStyleCnt="0"/>
      <dgm:spPr/>
    </dgm:pt>
    <dgm:pt modelId="{9DC8E0B9-D366-44DE-9989-F3ED269E0564}" type="pres">
      <dgm:prSet presAssocID="{0BE66170-D2CC-4060-A641-55B6FA559291}" presName="rootText" presStyleLbl="node2" presStyleIdx="0" presStyleCnt="3">
        <dgm:presLayoutVars>
          <dgm:chPref val="3"/>
        </dgm:presLayoutVars>
      </dgm:prSet>
      <dgm:spPr/>
    </dgm:pt>
    <dgm:pt modelId="{F9908452-2A13-42D4-8C9C-6857D886DD37}" type="pres">
      <dgm:prSet presAssocID="{0BE66170-D2CC-4060-A641-55B6FA559291}" presName="rootConnector" presStyleLbl="node2" presStyleIdx="0" presStyleCnt="3"/>
      <dgm:spPr/>
    </dgm:pt>
    <dgm:pt modelId="{B1ADAFE1-27C9-4417-BBBD-BFE8BE377A9D}" type="pres">
      <dgm:prSet presAssocID="{0BE66170-D2CC-4060-A641-55B6FA559291}" presName="hierChild4" presStyleCnt="0"/>
      <dgm:spPr/>
    </dgm:pt>
    <dgm:pt modelId="{780E78E0-DDBA-41F5-A970-2CD74C71C6EB}" type="pres">
      <dgm:prSet presAssocID="{81FD5365-69CD-4A2B-B963-E732C6BAF991}" presName="Name35" presStyleLbl="parChTrans1D3" presStyleIdx="0" presStyleCnt="4"/>
      <dgm:spPr/>
    </dgm:pt>
    <dgm:pt modelId="{98D2F946-9E61-40F3-9C8A-9A03B7BBCE51}" type="pres">
      <dgm:prSet presAssocID="{F128DF46-AC5F-487C-A5D9-258ADD3B0D54}" presName="hierRoot2" presStyleCnt="0">
        <dgm:presLayoutVars>
          <dgm:hierBranch val="r"/>
        </dgm:presLayoutVars>
      </dgm:prSet>
      <dgm:spPr/>
    </dgm:pt>
    <dgm:pt modelId="{63FD9984-0302-43A7-A3B8-4EAEA0A27939}" type="pres">
      <dgm:prSet presAssocID="{F128DF46-AC5F-487C-A5D9-258ADD3B0D54}" presName="rootComposite" presStyleCnt="0"/>
      <dgm:spPr/>
    </dgm:pt>
    <dgm:pt modelId="{9490895C-5210-4FD1-8897-5152E9AC0EEF}" type="pres">
      <dgm:prSet presAssocID="{F128DF46-AC5F-487C-A5D9-258ADD3B0D54}" presName="rootText" presStyleLbl="node3" presStyleIdx="0" presStyleCnt="4">
        <dgm:presLayoutVars>
          <dgm:chPref val="3"/>
        </dgm:presLayoutVars>
      </dgm:prSet>
      <dgm:spPr/>
    </dgm:pt>
    <dgm:pt modelId="{6587A173-3280-4075-9D04-CBB700454442}" type="pres">
      <dgm:prSet presAssocID="{F128DF46-AC5F-487C-A5D9-258ADD3B0D54}" presName="rootConnector" presStyleLbl="node3" presStyleIdx="0" presStyleCnt="4"/>
      <dgm:spPr/>
    </dgm:pt>
    <dgm:pt modelId="{B25DD899-061F-4516-BA24-58E438E85446}" type="pres">
      <dgm:prSet presAssocID="{F128DF46-AC5F-487C-A5D9-258ADD3B0D54}" presName="hierChild4" presStyleCnt="0"/>
      <dgm:spPr/>
    </dgm:pt>
    <dgm:pt modelId="{A89444C3-C45B-47A0-B33B-9A9A981FC10E}" type="pres">
      <dgm:prSet presAssocID="{F128DF46-AC5F-487C-A5D9-258ADD3B0D54}" presName="hierChild5" presStyleCnt="0"/>
      <dgm:spPr/>
    </dgm:pt>
    <dgm:pt modelId="{7CF06D8D-8594-46CD-BB6E-A8216084E607}" type="pres">
      <dgm:prSet presAssocID="{B9799D56-DDB8-4F5C-AB70-F439BEACFB38}" presName="Name35" presStyleLbl="parChTrans1D3" presStyleIdx="1" presStyleCnt="4"/>
      <dgm:spPr/>
    </dgm:pt>
    <dgm:pt modelId="{2A77F93F-C8DB-4A49-83AF-3E334988BF92}" type="pres">
      <dgm:prSet presAssocID="{16D441F7-1660-4459-A14C-3DA99D2C79FD}" presName="hierRoot2" presStyleCnt="0">
        <dgm:presLayoutVars>
          <dgm:hierBranch val="r"/>
        </dgm:presLayoutVars>
      </dgm:prSet>
      <dgm:spPr/>
    </dgm:pt>
    <dgm:pt modelId="{89739EDC-A7C6-436F-94B4-99C4AFE990E4}" type="pres">
      <dgm:prSet presAssocID="{16D441F7-1660-4459-A14C-3DA99D2C79FD}" presName="rootComposite" presStyleCnt="0"/>
      <dgm:spPr/>
    </dgm:pt>
    <dgm:pt modelId="{475550D6-5346-42E9-846A-0DFA2988771B}" type="pres">
      <dgm:prSet presAssocID="{16D441F7-1660-4459-A14C-3DA99D2C79FD}" presName="rootText" presStyleLbl="node3" presStyleIdx="1" presStyleCnt="4">
        <dgm:presLayoutVars>
          <dgm:chPref val="3"/>
        </dgm:presLayoutVars>
      </dgm:prSet>
      <dgm:spPr/>
    </dgm:pt>
    <dgm:pt modelId="{BDCBAD97-DB69-4B4C-8B31-4D7A609DBD85}" type="pres">
      <dgm:prSet presAssocID="{16D441F7-1660-4459-A14C-3DA99D2C79FD}" presName="rootConnector" presStyleLbl="node3" presStyleIdx="1" presStyleCnt="4"/>
      <dgm:spPr/>
    </dgm:pt>
    <dgm:pt modelId="{A0D5B4F4-15FF-444E-844B-882EBE03AFED}" type="pres">
      <dgm:prSet presAssocID="{16D441F7-1660-4459-A14C-3DA99D2C79FD}" presName="hierChild4" presStyleCnt="0"/>
      <dgm:spPr/>
    </dgm:pt>
    <dgm:pt modelId="{7276D200-0B3A-4170-A315-D4CBB0CA6ECE}" type="pres">
      <dgm:prSet presAssocID="{16D441F7-1660-4459-A14C-3DA99D2C79FD}" presName="hierChild5" presStyleCnt="0"/>
      <dgm:spPr/>
    </dgm:pt>
    <dgm:pt modelId="{B4EA0614-1DAD-41A2-8D37-C3042172E612}" type="pres">
      <dgm:prSet presAssocID="{0BE66170-D2CC-4060-A641-55B6FA559291}" presName="hierChild5" presStyleCnt="0"/>
      <dgm:spPr/>
    </dgm:pt>
    <dgm:pt modelId="{FA77DFC8-B6DC-4C06-9EA0-C8826C15A539}" type="pres">
      <dgm:prSet presAssocID="{C731DB09-F95B-4A70-AC59-7CF164B554C3}" presName="Name35" presStyleLbl="parChTrans1D2" presStyleIdx="1" presStyleCnt="3"/>
      <dgm:spPr/>
    </dgm:pt>
    <dgm:pt modelId="{46F9DFE1-186E-4BC4-9FF3-517696EBC249}" type="pres">
      <dgm:prSet presAssocID="{5E242A02-FA8D-4689-B7A4-3B1E79515B83}" presName="hierRoot2" presStyleCnt="0">
        <dgm:presLayoutVars>
          <dgm:hierBranch/>
        </dgm:presLayoutVars>
      </dgm:prSet>
      <dgm:spPr/>
    </dgm:pt>
    <dgm:pt modelId="{6AB3C9AF-806B-4991-AC61-C35902A995CF}" type="pres">
      <dgm:prSet presAssocID="{5E242A02-FA8D-4689-B7A4-3B1E79515B83}" presName="rootComposite" presStyleCnt="0"/>
      <dgm:spPr/>
    </dgm:pt>
    <dgm:pt modelId="{D2930B1C-8A18-45BA-ADD2-533A8E963988}" type="pres">
      <dgm:prSet presAssocID="{5E242A02-FA8D-4689-B7A4-3B1E79515B83}" presName="rootText" presStyleLbl="node2" presStyleIdx="1" presStyleCnt="3">
        <dgm:presLayoutVars>
          <dgm:chPref val="3"/>
        </dgm:presLayoutVars>
      </dgm:prSet>
      <dgm:spPr/>
    </dgm:pt>
    <dgm:pt modelId="{155251B2-8F75-4462-BE8A-D73B2BCCC7D8}" type="pres">
      <dgm:prSet presAssocID="{5E242A02-FA8D-4689-B7A4-3B1E79515B83}" presName="rootConnector" presStyleLbl="node2" presStyleIdx="1" presStyleCnt="3"/>
      <dgm:spPr/>
    </dgm:pt>
    <dgm:pt modelId="{A0788FBA-5352-420F-993C-3FD44C2BC78F}" type="pres">
      <dgm:prSet presAssocID="{5E242A02-FA8D-4689-B7A4-3B1E79515B83}" presName="hierChild4" presStyleCnt="0"/>
      <dgm:spPr/>
    </dgm:pt>
    <dgm:pt modelId="{90FCE349-D61D-41BD-9FC5-ABFDDFA83C4B}" type="pres">
      <dgm:prSet presAssocID="{5E242A02-FA8D-4689-B7A4-3B1E79515B83}" presName="hierChild5" presStyleCnt="0"/>
      <dgm:spPr/>
    </dgm:pt>
    <dgm:pt modelId="{BCAB299E-C2F3-4E1E-B054-16AEC6E003A7}" type="pres">
      <dgm:prSet presAssocID="{DCE27E84-FF54-46D9-9808-A0D21414300A}" presName="Name35" presStyleLbl="parChTrans1D2" presStyleIdx="2" presStyleCnt="3"/>
      <dgm:spPr/>
    </dgm:pt>
    <dgm:pt modelId="{1AF61A0E-C0BB-4001-A4D1-C87885D4806B}" type="pres">
      <dgm:prSet presAssocID="{D6B3BA6E-47BF-4948-8290-36657CBCFEE7}" presName="hierRoot2" presStyleCnt="0">
        <dgm:presLayoutVars>
          <dgm:hierBranch/>
        </dgm:presLayoutVars>
      </dgm:prSet>
      <dgm:spPr/>
    </dgm:pt>
    <dgm:pt modelId="{C85118F0-A4DE-4455-8EBD-DDD321E4866D}" type="pres">
      <dgm:prSet presAssocID="{D6B3BA6E-47BF-4948-8290-36657CBCFEE7}" presName="rootComposite" presStyleCnt="0"/>
      <dgm:spPr/>
    </dgm:pt>
    <dgm:pt modelId="{1DE57750-1FC2-48A5-BA70-35E949B7E012}" type="pres">
      <dgm:prSet presAssocID="{D6B3BA6E-47BF-4948-8290-36657CBCFEE7}" presName="rootText" presStyleLbl="node2" presStyleIdx="2" presStyleCnt="3">
        <dgm:presLayoutVars>
          <dgm:chPref val="3"/>
        </dgm:presLayoutVars>
      </dgm:prSet>
      <dgm:spPr/>
    </dgm:pt>
    <dgm:pt modelId="{EB062237-DABC-4526-83B8-8B38D0FC1354}" type="pres">
      <dgm:prSet presAssocID="{D6B3BA6E-47BF-4948-8290-36657CBCFEE7}" presName="rootConnector" presStyleLbl="node2" presStyleIdx="2" presStyleCnt="3"/>
      <dgm:spPr/>
    </dgm:pt>
    <dgm:pt modelId="{35F11ABD-3B28-4766-8EBA-6C7A965BA199}" type="pres">
      <dgm:prSet presAssocID="{D6B3BA6E-47BF-4948-8290-36657CBCFEE7}" presName="hierChild4" presStyleCnt="0"/>
      <dgm:spPr/>
    </dgm:pt>
    <dgm:pt modelId="{243AF553-A6CC-4266-92DE-9D1900D1AD96}" type="pres">
      <dgm:prSet presAssocID="{7F7F6654-6535-4920-8114-EEE7ADE2CFDB}" presName="Name35" presStyleLbl="parChTrans1D3" presStyleIdx="2" presStyleCnt="4"/>
      <dgm:spPr/>
    </dgm:pt>
    <dgm:pt modelId="{83D05DFE-4FCF-457C-83BC-8F20C2E4D06F}" type="pres">
      <dgm:prSet presAssocID="{95B54ED3-F9A9-4F64-9776-E77F24BBA8B0}" presName="hierRoot2" presStyleCnt="0">
        <dgm:presLayoutVars>
          <dgm:hierBranch val="r"/>
        </dgm:presLayoutVars>
      </dgm:prSet>
      <dgm:spPr/>
    </dgm:pt>
    <dgm:pt modelId="{6604D7DB-1570-46EC-A18C-EB00DF34F583}" type="pres">
      <dgm:prSet presAssocID="{95B54ED3-F9A9-4F64-9776-E77F24BBA8B0}" presName="rootComposite" presStyleCnt="0"/>
      <dgm:spPr/>
    </dgm:pt>
    <dgm:pt modelId="{6F2D7B7C-C8B5-42D0-A3AE-23BE1F9F659C}" type="pres">
      <dgm:prSet presAssocID="{95B54ED3-F9A9-4F64-9776-E77F24BBA8B0}" presName="rootText" presStyleLbl="node3" presStyleIdx="2" presStyleCnt="4">
        <dgm:presLayoutVars>
          <dgm:chPref val="3"/>
        </dgm:presLayoutVars>
      </dgm:prSet>
      <dgm:spPr/>
    </dgm:pt>
    <dgm:pt modelId="{75C2E33F-68EF-4562-8D7A-8DC51E319E3B}" type="pres">
      <dgm:prSet presAssocID="{95B54ED3-F9A9-4F64-9776-E77F24BBA8B0}" presName="rootConnector" presStyleLbl="node3" presStyleIdx="2" presStyleCnt="4"/>
      <dgm:spPr/>
    </dgm:pt>
    <dgm:pt modelId="{33B1AF22-F119-437E-A9B2-A1ADD180062C}" type="pres">
      <dgm:prSet presAssocID="{95B54ED3-F9A9-4F64-9776-E77F24BBA8B0}" presName="hierChild4" presStyleCnt="0"/>
      <dgm:spPr/>
    </dgm:pt>
    <dgm:pt modelId="{6A830FD0-3FA8-4C9D-A798-04C97E104E0E}" type="pres">
      <dgm:prSet presAssocID="{95B54ED3-F9A9-4F64-9776-E77F24BBA8B0}" presName="hierChild5" presStyleCnt="0"/>
      <dgm:spPr/>
    </dgm:pt>
    <dgm:pt modelId="{10FECF9E-200E-4DE7-BA3A-A8400CFFE304}" type="pres">
      <dgm:prSet presAssocID="{290004C6-6254-4A5E-96F3-2850EFEBB48F}" presName="Name35" presStyleLbl="parChTrans1D3" presStyleIdx="3" presStyleCnt="4"/>
      <dgm:spPr/>
    </dgm:pt>
    <dgm:pt modelId="{13242E63-EC3C-434C-9485-6BD39BD87F54}" type="pres">
      <dgm:prSet presAssocID="{E5C91C98-5A18-4C0B-8C1E-5D70A352B488}" presName="hierRoot2" presStyleCnt="0">
        <dgm:presLayoutVars>
          <dgm:hierBranch val="r"/>
        </dgm:presLayoutVars>
      </dgm:prSet>
      <dgm:spPr/>
    </dgm:pt>
    <dgm:pt modelId="{0CD35B80-8BFC-4CAA-9FBE-8D9271F9397D}" type="pres">
      <dgm:prSet presAssocID="{E5C91C98-5A18-4C0B-8C1E-5D70A352B488}" presName="rootComposite" presStyleCnt="0"/>
      <dgm:spPr/>
    </dgm:pt>
    <dgm:pt modelId="{715093DE-2B05-4BFE-A6D9-2D2A03B87699}" type="pres">
      <dgm:prSet presAssocID="{E5C91C98-5A18-4C0B-8C1E-5D70A352B488}" presName="rootText" presStyleLbl="node3" presStyleIdx="3" presStyleCnt="4">
        <dgm:presLayoutVars>
          <dgm:chPref val="3"/>
        </dgm:presLayoutVars>
      </dgm:prSet>
      <dgm:spPr/>
    </dgm:pt>
    <dgm:pt modelId="{C85F11D7-AF4B-4F31-9E50-F5EECE044984}" type="pres">
      <dgm:prSet presAssocID="{E5C91C98-5A18-4C0B-8C1E-5D70A352B488}" presName="rootConnector" presStyleLbl="node3" presStyleIdx="3" presStyleCnt="4"/>
      <dgm:spPr/>
    </dgm:pt>
    <dgm:pt modelId="{EFEC3554-9C58-4523-A3E4-209113E348A0}" type="pres">
      <dgm:prSet presAssocID="{E5C91C98-5A18-4C0B-8C1E-5D70A352B488}" presName="hierChild4" presStyleCnt="0"/>
      <dgm:spPr/>
    </dgm:pt>
    <dgm:pt modelId="{DB254ECC-D39A-4A7D-9146-488B7C82E07F}" type="pres">
      <dgm:prSet presAssocID="{E5C91C98-5A18-4C0B-8C1E-5D70A352B488}" presName="hierChild5" presStyleCnt="0"/>
      <dgm:spPr/>
    </dgm:pt>
    <dgm:pt modelId="{4F4A0D69-BF43-45E5-981E-2EC189537B4F}" type="pres">
      <dgm:prSet presAssocID="{D6B3BA6E-47BF-4948-8290-36657CBCFEE7}" presName="hierChild5" presStyleCnt="0"/>
      <dgm:spPr/>
    </dgm:pt>
    <dgm:pt modelId="{098A7763-1290-4847-96E8-3642B11E792B}" type="pres">
      <dgm:prSet presAssocID="{7EC6B1A6-A3D6-4FEA-9D92-DC4B62E3C11B}" presName="hierChild3" presStyleCnt="0"/>
      <dgm:spPr/>
    </dgm:pt>
  </dgm:ptLst>
  <dgm:cxnLst>
    <dgm:cxn modelId="{B0F4C309-8FB7-4CE0-997E-17F8152372A8}" type="presOf" srcId="{7F7F6654-6535-4920-8114-EEE7ADE2CFDB}" destId="{243AF553-A6CC-4266-92DE-9D1900D1AD96}" srcOrd="0" destOrd="0" presId="urn:microsoft.com/office/officeart/2005/8/layout/orgChart1"/>
    <dgm:cxn modelId="{8A810E16-852F-41E1-8F39-F2F816EE9E05}" type="presOf" srcId="{E5C91C98-5A18-4C0B-8C1E-5D70A352B488}" destId="{715093DE-2B05-4BFE-A6D9-2D2A03B87699}" srcOrd="0" destOrd="0" presId="urn:microsoft.com/office/officeart/2005/8/layout/orgChart1"/>
    <dgm:cxn modelId="{A48A931A-3794-49CF-A9DC-5FBD620DBD9E}" type="presOf" srcId="{16D441F7-1660-4459-A14C-3DA99D2C79FD}" destId="{475550D6-5346-42E9-846A-0DFA2988771B}" srcOrd="0" destOrd="0" presId="urn:microsoft.com/office/officeart/2005/8/layout/orgChart1"/>
    <dgm:cxn modelId="{4D0EB11C-7551-4BE5-8B23-FA61BE3706C9}" srcId="{7EC6B1A6-A3D6-4FEA-9D92-DC4B62E3C11B}" destId="{5E242A02-FA8D-4689-B7A4-3B1E79515B83}" srcOrd="1" destOrd="0" parTransId="{C731DB09-F95B-4A70-AC59-7CF164B554C3}" sibTransId="{6D68DC82-53B0-4C15-9FC2-A941A8FC5E81}"/>
    <dgm:cxn modelId="{00BD0B1E-5526-4A7C-AB35-8EDF4A9110C1}" type="presOf" srcId="{95B54ED3-F9A9-4F64-9776-E77F24BBA8B0}" destId="{6F2D7B7C-C8B5-42D0-A3AE-23BE1F9F659C}" srcOrd="0" destOrd="0" presId="urn:microsoft.com/office/officeart/2005/8/layout/orgChart1"/>
    <dgm:cxn modelId="{E596402F-0FD8-434F-BC75-590A2D17CAC1}" type="presOf" srcId="{290004C6-6254-4A5E-96F3-2850EFEBB48F}" destId="{10FECF9E-200E-4DE7-BA3A-A8400CFFE304}" srcOrd="0" destOrd="0" presId="urn:microsoft.com/office/officeart/2005/8/layout/orgChart1"/>
    <dgm:cxn modelId="{1EE73C36-634C-4D30-8465-8E3CF33E4953}" type="presOf" srcId="{0BE66170-D2CC-4060-A641-55B6FA559291}" destId="{9DC8E0B9-D366-44DE-9989-F3ED269E0564}" srcOrd="0" destOrd="0" presId="urn:microsoft.com/office/officeart/2005/8/layout/orgChart1"/>
    <dgm:cxn modelId="{DB77B664-2A8B-4E9D-9114-3956B9687895}" type="presOf" srcId="{F128DF46-AC5F-487C-A5D9-258ADD3B0D54}" destId="{9490895C-5210-4FD1-8897-5152E9AC0EEF}" srcOrd="0" destOrd="0" presId="urn:microsoft.com/office/officeart/2005/8/layout/orgChart1"/>
    <dgm:cxn modelId="{84E25145-A5FE-4F2A-8E53-1E937DEF50F7}" srcId="{7EC6B1A6-A3D6-4FEA-9D92-DC4B62E3C11B}" destId="{D6B3BA6E-47BF-4948-8290-36657CBCFEE7}" srcOrd="2" destOrd="0" parTransId="{DCE27E84-FF54-46D9-9808-A0D21414300A}" sibTransId="{7B4638AE-A2CC-4784-875F-0DAD527DF154}"/>
    <dgm:cxn modelId="{9888CF4A-08FF-4A5A-860A-37A92163299F}" type="presOf" srcId="{7EC6B1A6-A3D6-4FEA-9D92-DC4B62E3C11B}" destId="{94849B82-CDF2-468A-9B00-5CE465646D1E}" srcOrd="1" destOrd="0" presId="urn:microsoft.com/office/officeart/2005/8/layout/orgChart1"/>
    <dgm:cxn modelId="{A2EF3A4D-E5D5-4B8A-A8A9-F2B385ABDF36}" type="presOf" srcId="{D6B3BA6E-47BF-4948-8290-36657CBCFEE7}" destId="{EB062237-DABC-4526-83B8-8B38D0FC1354}" srcOrd="1" destOrd="0" presId="urn:microsoft.com/office/officeart/2005/8/layout/orgChart1"/>
    <dgm:cxn modelId="{50306F70-D27E-4298-9A99-90C4D1EC9C12}" type="presOf" srcId="{E5C91C98-5A18-4C0B-8C1E-5D70A352B488}" destId="{C85F11D7-AF4B-4F31-9E50-F5EECE044984}" srcOrd="1" destOrd="0" presId="urn:microsoft.com/office/officeart/2005/8/layout/orgChart1"/>
    <dgm:cxn modelId="{DAB4BF74-3DC1-47B1-9436-E2C1F7162B1C}" srcId="{F0489721-7F58-47BE-8732-595EDD97014E}" destId="{7EC6B1A6-A3D6-4FEA-9D92-DC4B62E3C11B}" srcOrd="0" destOrd="0" parTransId="{D4C53762-A78E-4E0C-9908-425A761EC941}" sibTransId="{FC4CFC8D-F9C8-47BD-98B9-1D8705DD070B}"/>
    <dgm:cxn modelId="{9C9DC077-EC7A-47E0-8796-B18EB5D96440}" type="presOf" srcId="{0BE66170-D2CC-4060-A641-55B6FA559291}" destId="{F9908452-2A13-42D4-8C9C-6857D886DD37}" srcOrd="1" destOrd="0" presId="urn:microsoft.com/office/officeart/2005/8/layout/orgChart1"/>
    <dgm:cxn modelId="{B474335A-C90F-4D59-A5CD-B7EF1DB9DD4E}" srcId="{0BE66170-D2CC-4060-A641-55B6FA559291}" destId="{16D441F7-1660-4459-A14C-3DA99D2C79FD}" srcOrd="1" destOrd="0" parTransId="{B9799D56-DDB8-4F5C-AB70-F439BEACFB38}" sibTransId="{98E412C5-C526-482A-A4B0-7DD81EF52352}"/>
    <dgm:cxn modelId="{6BA78381-3D14-45B0-BE29-D47F7526E54C}" type="presOf" srcId="{7EC6B1A6-A3D6-4FEA-9D92-DC4B62E3C11B}" destId="{513E36CD-9017-4097-BFAB-89EE1DDFAB31}" srcOrd="0" destOrd="0" presId="urn:microsoft.com/office/officeart/2005/8/layout/orgChart1"/>
    <dgm:cxn modelId="{3B515A87-6A6C-48F3-BF60-188D52CC74A6}" type="presOf" srcId="{C8615459-8C03-4E9C-AD94-4C81BFDAC226}" destId="{72255AE4-4740-41F5-954C-A8B24564DFA7}" srcOrd="0" destOrd="0" presId="urn:microsoft.com/office/officeart/2005/8/layout/orgChart1"/>
    <dgm:cxn modelId="{A03FD088-6F4E-4AC5-BF8D-76D157B1D753}" type="presOf" srcId="{F128DF46-AC5F-487C-A5D9-258ADD3B0D54}" destId="{6587A173-3280-4075-9D04-CBB700454442}" srcOrd="1" destOrd="0" presId="urn:microsoft.com/office/officeart/2005/8/layout/orgChart1"/>
    <dgm:cxn modelId="{0D3C5A89-F93B-48BB-9F79-4E3F0F9956CB}" type="presOf" srcId="{B9799D56-DDB8-4F5C-AB70-F439BEACFB38}" destId="{7CF06D8D-8594-46CD-BB6E-A8216084E607}" srcOrd="0" destOrd="0" presId="urn:microsoft.com/office/officeart/2005/8/layout/orgChart1"/>
    <dgm:cxn modelId="{82789F98-60B0-48F7-8C97-5A580EC57219}" type="presOf" srcId="{16D441F7-1660-4459-A14C-3DA99D2C79FD}" destId="{BDCBAD97-DB69-4B4C-8B31-4D7A609DBD85}" srcOrd="1" destOrd="0" presId="urn:microsoft.com/office/officeart/2005/8/layout/orgChart1"/>
    <dgm:cxn modelId="{62F5419E-3FE6-4CF3-8E68-D84996D9963D}" type="presOf" srcId="{C731DB09-F95B-4A70-AC59-7CF164B554C3}" destId="{FA77DFC8-B6DC-4C06-9EA0-C8826C15A539}" srcOrd="0" destOrd="0" presId="urn:microsoft.com/office/officeart/2005/8/layout/orgChart1"/>
    <dgm:cxn modelId="{ACE8DFA4-2C85-4F4A-AC75-96898D2CFEDC}" type="presOf" srcId="{5E242A02-FA8D-4689-B7A4-3B1E79515B83}" destId="{155251B2-8F75-4462-BE8A-D73B2BCCC7D8}" srcOrd="1" destOrd="0" presId="urn:microsoft.com/office/officeart/2005/8/layout/orgChart1"/>
    <dgm:cxn modelId="{455673B1-53BE-4A4B-BD44-8401795ECE37}" type="presOf" srcId="{81FD5365-69CD-4A2B-B963-E732C6BAF991}" destId="{780E78E0-DDBA-41F5-A970-2CD74C71C6EB}" srcOrd="0" destOrd="0" presId="urn:microsoft.com/office/officeart/2005/8/layout/orgChart1"/>
    <dgm:cxn modelId="{A4B790B6-87ED-4B01-B81C-DD0B83D22176}" type="presOf" srcId="{95B54ED3-F9A9-4F64-9776-E77F24BBA8B0}" destId="{75C2E33F-68EF-4562-8D7A-8DC51E319E3B}" srcOrd="1" destOrd="0" presId="urn:microsoft.com/office/officeart/2005/8/layout/orgChart1"/>
    <dgm:cxn modelId="{CA6F2AD5-9306-4BCA-93C8-33FCF4D1CCB4}" type="presOf" srcId="{DCE27E84-FF54-46D9-9808-A0D21414300A}" destId="{BCAB299E-C2F3-4E1E-B054-16AEC6E003A7}" srcOrd="0" destOrd="0" presId="urn:microsoft.com/office/officeart/2005/8/layout/orgChart1"/>
    <dgm:cxn modelId="{D75763D7-D8C8-4BDB-A599-4447AAB8B4D4}" type="presOf" srcId="{F0489721-7F58-47BE-8732-595EDD97014E}" destId="{A38417FE-895A-4370-A7FE-1FAC8BB37BDF}" srcOrd="0" destOrd="0" presId="urn:microsoft.com/office/officeart/2005/8/layout/orgChart1"/>
    <dgm:cxn modelId="{2DD243E1-4290-4403-857A-A9B37D40891F}" srcId="{0BE66170-D2CC-4060-A641-55B6FA559291}" destId="{F128DF46-AC5F-487C-A5D9-258ADD3B0D54}" srcOrd="0" destOrd="0" parTransId="{81FD5365-69CD-4A2B-B963-E732C6BAF991}" sibTransId="{C32D7346-87C6-43D5-8B7B-3D12830AFF99}"/>
    <dgm:cxn modelId="{56D765E1-36CB-4D9B-870A-C657DC98B2EF}" srcId="{D6B3BA6E-47BF-4948-8290-36657CBCFEE7}" destId="{E5C91C98-5A18-4C0B-8C1E-5D70A352B488}" srcOrd="1" destOrd="0" parTransId="{290004C6-6254-4A5E-96F3-2850EFEBB48F}" sibTransId="{CEE43756-F7F2-445E-9135-0C5AE50973A5}"/>
    <dgm:cxn modelId="{3CA3AAE1-FEA6-4D86-B53D-0229EB9C6989}" type="presOf" srcId="{5E242A02-FA8D-4689-B7A4-3B1E79515B83}" destId="{D2930B1C-8A18-45BA-ADD2-533A8E963988}" srcOrd="0" destOrd="0" presId="urn:microsoft.com/office/officeart/2005/8/layout/orgChart1"/>
    <dgm:cxn modelId="{2DE8B7E6-95E4-41C1-9225-58659906BB3D}" srcId="{7EC6B1A6-A3D6-4FEA-9D92-DC4B62E3C11B}" destId="{0BE66170-D2CC-4060-A641-55B6FA559291}" srcOrd="0" destOrd="0" parTransId="{C8615459-8C03-4E9C-AD94-4C81BFDAC226}" sibTransId="{057415C1-48EA-4561-AF30-C45BE97E76C5}"/>
    <dgm:cxn modelId="{F6CB5AF6-5148-41A3-9589-7BD863CD3A20}" srcId="{D6B3BA6E-47BF-4948-8290-36657CBCFEE7}" destId="{95B54ED3-F9A9-4F64-9776-E77F24BBA8B0}" srcOrd="0" destOrd="0" parTransId="{7F7F6654-6535-4920-8114-EEE7ADE2CFDB}" sibTransId="{3124E2A4-122B-4C4E-974C-D676A2C0454E}"/>
    <dgm:cxn modelId="{7063C2FB-21F6-4260-8558-63FCA135DEF7}" type="presOf" srcId="{D6B3BA6E-47BF-4948-8290-36657CBCFEE7}" destId="{1DE57750-1FC2-48A5-BA70-35E949B7E012}" srcOrd="0" destOrd="0" presId="urn:microsoft.com/office/officeart/2005/8/layout/orgChart1"/>
    <dgm:cxn modelId="{DE422A1A-CF53-41F7-B072-806754523A54}" type="presParOf" srcId="{A38417FE-895A-4370-A7FE-1FAC8BB37BDF}" destId="{05D368B7-7C67-4762-AF38-08695C635661}" srcOrd="0" destOrd="0" presId="urn:microsoft.com/office/officeart/2005/8/layout/orgChart1"/>
    <dgm:cxn modelId="{B895BFD2-DC08-4408-9165-DEF51796363B}" type="presParOf" srcId="{05D368B7-7C67-4762-AF38-08695C635661}" destId="{A499A6CE-133C-4C2C-A7E9-3FC89F71EAC7}" srcOrd="0" destOrd="0" presId="urn:microsoft.com/office/officeart/2005/8/layout/orgChart1"/>
    <dgm:cxn modelId="{DAFE50A1-7445-43CA-A467-D70DCD845AD9}" type="presParOf" srcId="{A499A6CE-133C-4C2C-A7E9-3FC89F71EAC7}" destId="{513E36CD-9017-4097-BFAB-89EE1DDFAB31}" srcOrd="0" destOrd="0" presId="urn:microsoft.com/office/officeart/2005/8/layout/orgChart1"/>
    <dgm:cxn modelId="{5E67EA9D-CB99-40F5-8271-4C56F0B1871F}" type="presParOf" srcId="{A499A6CE-133C-4C2C-A7E9-3FC89F71EAC7}" destId="{94849B82-CDF2-468A-9B00-5CE465646D1E}" srcOrd="1" destOrd="0" presId="urn:microsoft.com/office/officeart/2005/8/layout/orgChart1"/>
    <dgm:cxn modelId="{FE222E57-B0E0-4BC2-8CAC-2B55C6524FAC}" type="presParOf" srcId="{05D368B7-7C67-4762-AF38-08695C635661}" destId="{62AA1EA3-2E22-4C1B-9E49-BA8F4894D35B}" srcOrd="1" destOrd="0" presId="urn:microsoft.com/office/officeart/2005/8/layout/orgChart1"/>
    <dgm:cxn modelId="{C81BE77C-A9C0-47E0-A025-8C60A6BA90C9}" type="presParOf" srcId="{62AA1EA3-2E22-4C1B-9E49-BA8F4894D35B}" destId="{72255AE4-4740-41F5-954C-A8B24564DFA7}" srcOrd="0" destOrd="0" presId="urn:microsoft.com/office/officeart/2005/8/layout/orgChart1"/>
    <dgm:cxn modelId="{2D1E3C7B-32F6-42A4-9B38-05910BDB6C3A}" type="presParOf" srcId="{62AA1EA3-2E22-4C1B-9E49-BA8F4894D35B}" destId="{701AFB2A-54B9-473F-A355-A26207586EA7}" srcOrd="1" destOrd="0" presId="urn:microsoft.com/office/officeart/2005/8/layout/orgChart1"/>
    <dgm:cxn modelId="{2A547C6D-232A-4CA6-92BF-502E54FA5EDA}" type="presParOf" srcId="{701AFB2A-54B9-473F-A355-A26207586EA7}" destId="{C09D139D-B676-4BB6-8805-A603DABD73DC}" srcOrd="0" destOrd="0" presId="urn:microsoft.com/office/officeart/2005/8/layout/orgChart1"/>
    <dgm:cxn modelId="{DF9418DB-E0F0-46D8-8FD9-7F21E6E374F8}" type="presParOf" srcId="{C09D139D-B676-4BB6-8805-A603DABD73DC}" destId="{9DC8E0B9-D366-44DE-9989-F3ED269E0564}" srcOrd="0" destOrd="0" presId="urn:microsoft.com/office/officeart/2005/8/layout/orgChart1"/>
    <dgm:cxn modelId="{7F1E706B-B8B3-490D-96C2-E20610A9025A}" type="presParOf" srcId="{C09D139D-B676-4BB6-8805-A603DABD73DC}" destId="{F9908452-2A13-42D4-8C9C-6857D886DD37}" srcOrd="1" destOrd="0" presId="urn:microsoft.com/office/officeart/2005/8/layout/orgChart1"/>
    <dgm:cxn modelId="{B59D4DAB-2D8A-4789-AD86-28BAF2A79CEC}" type="presParOf" srcId="{701AFB2A-54B9-473F-A355-A26207586EA7}" destId="{B1ADAFE1-27C9-4417-BBBD-BFE8BE377A9D}" srcOrd="1" destOrd="0" presId="urn:microsoft.com/office/officeart/2005/8/layout/orgChart1"/>
    <dgm:cxn modelId="{CEFEF625-8D17-474D-B8BE-D7D1DD86E882}" type="presParOf" srcId="{B1ADAFE1-27C9-4417-BBBD-BFE8BE377A9D}" destId="{780E78E0-DDBA-41F5-A970-2CD74C71C6EB}" srcOrd="0" destOrd="0" presId="urn:microsoft.com/office/officeart/2005/8/layout/orgChart1"/>
    <dgm:cxn modelId="{974F8294-7759-45AF-B753-D54BC20F3041}" type="presParOf" srcId="{B1ADAFE1-27C9-4417-BBBD-BFE8BE377A9D}" destId="{98D2F946-9E61-40F3-9C8A-9A03B7BBCE51}" srcOrd="1" destOrd="0" presId="urn:microsoft.com/office/officeart/2005/8/layout/orgChart1"/>
    <dgm:cxn modelId="{D9B28C77-9CC1-4D5C-99BF-3DD30B822448}" type="presParOf" srcId="{98D2F946-9E61-40F3-9C8A-9A03B7BBCE51}" destId="{63FD9984-0302-43A7-A3B8-4EAEA0A27939}" srcOrd="0" destOrd="0" presId="urn:microsoft.com/office/officeart/2005/8/layout/orgChart1"/>
    <dgm:cxn modelId="{164FF2AB-D67C-4AD4-BCA8-6B7071370F83}" type="presParOf" srcId="{63FD9984-0302-43A7-A3B8-4EAEA0A27939}" destId="{9490895C-5210-4FD1-8897-5152E9AC0EEF}" srcOrd="0" destOrd="0" presId="urn:microsoft.com/office/officeart/2005/8/layout/orgChart1"/>
    <dgm:cxn modelId="{1EFE638B-ED0A-4710-9680-513EBA25CBC8}" type="presParOf" srcId="{63FD9984-0302-43A7-A3B8-4EAEA0A27939}" destId="{6587A173-3280-4075-9D04-CBB700454442}" srcOrd="1" destOrd="0" presId="urn:microsoft.com/office/officeart/2005/8/layout/orgChart1"/>
    <dgm:cxn modelId="{AD02BBDF-A914-4234-9D29-234CA841748C}" type="presParOf" srcId="{98D2F946-9E61-40F3-9C8A-9A03B7BBCE51}" destId="{B25DD899-061F-4516-BA24-58E438E85446}" srcOrd="1" destOrd="0" presId="urn:microsoft.com/office/officeart/2005/8/layout/orgChart1"/>
    <dgm:cxn modelId="{604532FE-5348-493D-A758-C3BDBF78E386}" type="presParOf" srcId="{98D2F946-9E61-40F3-9C8A-9A03B7BBCE51}" destId="{A89444C3-C45B-47A0-B33B-9A9A981FC10E}" srcOrd="2" destOrd="0" presId="urn:microsoft.com/office/officeart/2005/8/layout/orgChart1"/>
    <dgm:cxn modelId="{B6CA59E3-AEED-4F05-9EB2-DF98E5073AB6}" type="presParOf" srcId="{B1ADAFE1-27C9-4417-BBBD-BFE8BE377A9D}" destId="{7CF06D8D-8594-46CD-BB6E-A8216084E607}" srcOrd="2" destOrd="0" presId="urn:microsoft.com/office/officeart/2005/8/layout/orgChart1"/>
    <dgm:cxn modelId="{0DA96AA8-D135-4637-AFB6-D57A829B6E6B}" type="presParOf" srcId="{B1ADAFE1-27C9-4417-BBBD-BFE8BE377A9D}" destId="{2A77F93F-C8DB-4A49-83AF-3E334988BF92}" srcOrd="3" destOrd="0" presId="urn:microsoft.com/office/officeart/2005/8/layout/orgChart1"/>
    <dgm:cxn modelId="{DBC6C411-E48D-468C-853E-CB02EDE60A7C}" type="presParOf" srcId="{2A77F93F-C8DB-4A49-83AF-3E334988BF92}" destId="{89739EDC-A7C6-436F-94B4-99C4AFE990E4}" srcOrd="0" destOrd="0" presId="urn:microsoft.com/office/officeart/2005/8/layout/orgChart1"/>
    <dgm:cxn modelId="{4193D2B4-A288-4644-BF47-C790BB686560}" type="presParOf" srcId="{89739EDC-A7C6-436F-94B4-99C4AFE990E4}" destId="{475550D6-5346-42E9-846A-0DFA2988771B}" srcOrd="0" destOrd="0" presId="urn:microsoft.com/office/officeart/2005/8/layout/orgChart1"/>
    <dgm:cxn modelId="{0C164F29-087B-4EA7-8E83-A02C380ED19A}" type="presParOf" srcId="{89739EDC-A7C6-436F-94B4-99C4AFE990E4}" destId="{BDCBAD97-DB69-4B4C-8B31-4D7A609DBD85}" srcOrd="1" destOrd="0" presId="urn:microsoft.com/office/officeart/2005/8/layout/orgChart1"/>
    <dgm:cxn modelId="{79C91FBA-561D-45BE-AD72-9AC8DAF97774}" type="presParOf" srcId="{2A77F93F-C8DB-4A49-83AF-3E334988BF92}" destId="{A0D5B4F4-15FF-444E-844B-882EBE03AFED}" srcOrd="1" destOrd="0" presId="urn:microsoft.com/office/officeart/2005/8/layout/orgChart1"/>
    <dgm:cxn modelId="{4F3A03D8-7279-4398-9B48-6A2BDD2B61A0}" type="presParOf" srcId="{2A77F93F-C8DB-4A49-83AF-3E334988BF92}" destId="{7276D200-0B3A-4170-A315-D4CBB0CA6ECE}" srcOrd="2" destOrd="0" presId="urn:microsoft.com/office/officeart/2005/8/layout/orgChart1"/>
    <dgm:cxn modelId="{DDF5C824-5E94-4726-B71C-9679E848964A}" type="presParOf" srcId="{701AFB2A-54B9-473F-A355-A26207586EA7}" destId="{B4EA0614-1DAD-41A2-8D37-C3042172E612}" srcOrd="2" destOrd="0" presId="urn:microsoft.com/office/officeart/2005/8/layout/orgChart1"/>
    <dgm:cxn modelId="{BD74E272-9273-4DCD-A2BC-AE7BFDDC93EC}" type="presParOf" srcId="{62AA1EA3-2E22-4C1B-9E49-BA8F4894D35B}" destId="{FA77DFC8-B6DC-4C06-9EA0-C8826C15A539}" srcOrd="2" destOrd="0" presId="urn:microsoft.com/office/officeart/2005/8/layout/orgChart1"/>
    <dgm:cxn modelId="{79B9A57E-4EBC-4588-BCED-8B038B0A8E20}" type="presParOf" srcId="{62AA1EA3-2E22-4C1B-9E49-BA8F4894D35B}" destId="{46F9DFE1-186E-4BC4-9FF3-517696EBC249}" srcOrd="3" destOrd="0" presId="urn:microsoft.com/office/officeart/2005/8/layout/orgChart1"/>
    <dgm:cxn modelId="{D12CE4EF-143B-4507-B0DA-98E4932B483A}" type="presParOf" srcId="{46F9DFE1-186E-4BC4-9FF3-517696EBC249}" destId="{6AB3C9AF-806B-4991-AC61-C35902A995CF}" srcOrd="0" destOrd="0" presId="urn:microsoft.com/office/officeart/2005/8/layout/orgChart1"/>
    <dgm:cxn modelId="{478AA0EC-4219-46B5-8104-15E487EC4006}" type="presParOf" srcId="{6AB3C9AF-806B-4991-AC61-C35902A995CF}" destId="{D2930B1C-8A18-45BA-ADD2-533A8E963988}" srcOrd="0" destOrd="0" presId="urn:microsoft.com/office/officeart/2005/8/layout/orgChart1"/>
    <dgm:cxn modelId="{906F944E-E632-413D-9C95-E435ADFF70D3}" type="presParOf" srcId="{6AB3C9AF-806B-4991-AC61-C35902A995CF}" destId="{155251B2-8F75-4462-BE8A-D73B2BCCC7D8}" srcOrd="1" destOrd="0" presId="urn:microsoft.com/office/officeart/2005/8/layout/orgChart1"/>
    <dgm:cxn modelId="{4DA17E1F-9925-4DBA-B15E-45A284A9FB03}" type="presParOf" srcId="{46F9DFE1-186E-4BC4-9FF3-517696EBC249}" destId="{A0788FBA-5352-420F-993C-3FD44C2BC78F}" srcOrd="1" destOrd="0" presId="urn:microsoft.com/office/officeart/2005/8/layout/orgChart1"/>
    <dgm:cxn modelId="{A0A192FB-6131-4F7A-8E38-10AA6AE32EC8}" type="presParOf" srcId="{46F9DFE1-186E-4BC4-9FF3-517696EBC249}" destId="{90FCE349-D61D-41BD-9FC5-ABFDDFA83C4B}" srcOrd="2" destOrd="0" presId="urn:microsoft.com/office/officeart/2005/8/layout/orgChart1"/>
    <dgm:cxn modelId="{01B09F0A-52C8-4F80-89FA-0AF65B7A6468}" type="presParOf" srcId="{62AA1EA3-2E22-4C1B-9E49-BA8F4894D35B}" destId="{BCAB299E-C2F3-4E1E-B054-16AEC6E003A7}" srcOrd="4" destOrd="0" presId="urn:microsoft.com/office/officeart/2005/8/layout/orgChart1"/>
    <dgm:cxn modelId="{4557B643-E314-4ECA-B497-042D648F6B89}" type="presParOf" srcId="{62AA1EA3-2E22-4C1B-9E49-BA8F4894D35B}" destId="{1AF61A0E-C0BB-4001-A4D1-C87885D4806B}" srcOrd="5" destOrd="0" presId="urn:microsoft.com/office/officeart/2005/8/layout/orgChart1"/>
    <dgm:cxn modelId="{5A416342-7F46-429C-A07B-82307EBD01C5}" type="presParOf" srcId="{1AF61A0E-C0BB-4001-A4D1-C87885D4806B}" destId="{C85118F0-A4DE-4455-8EBD-DDD321E4866D}" srcOrd="0" destOrd="0" presId="urn:microsoft.com/office/officeart/2005/8/layout/orgChart1"/>
    <dgm:cxn modelId="{E1629BC2-C348-4D30-A6D0-6526F5278748}" type="presParOf" srcId="{C85118F0-A4DE-4455-8EBD-DDD321E4866D}" destId="{1DE57750-1FC2-48A5-BA70-35E949B7E012}" srcOrd="0" destOrd="0" presId="urn:microsoft.com/office/officeart/2005/8/layout/orgChart1"/>
    <dgm:cxn modelId="{DF053E7D-DEDA-4D2C-BB58-53F2FC340E63}" type="presParOf" srcId="{C85118F0-A4DE-4455-8EBD-DDD321E4866D}" destId="{EB062237-DABC-4526-83B8-8B38D0FC1354}" srcOrd="1" destOrd="0" presId="urn:microsoft.com/office/officeart/2005/8/layout/orgChart1"/>
    <dgm:cxn modelId="{5164C2AB-DEE3-4403-A6DE-09E0C31A89D2}" type="presParOf" srcId="{1AF61A0E-C0BB-4001-A4D1-C87885D4806B}" destId="{35F11ABD-3B28-4766-8EBA-6C7A965BA199}" srcOrd="1" destOrd="0" presId="urn:microsoft.com/office/officeart/2005/8/layout/orgChart1"/>
    <dgm:cxn modelId="{7740B694-4414-4E69-8533-B3DBF12BE77B}" type="presParOf" srcId="{35F11ABD-3B28-4766-8EBA-6C7A965BA199}" destId="{243AF553-A6CC-4266-92DE-9D1900D1AD96}" srcOrd="0" destOrd="0" presId="urn:microsoft.com/office/officeart/2005/8/layout/orgChart1"/>
    <dgm:cxn modelId="{6D5C4D71-5B57-4633-9A4F-DB8562D5BF5A}" type="presParOf" srcId="{35F11ABD-3B28-4766-8EBA-6C7A965BA199}" destId="{83D05DFE-4FCF-457C-83BC-8F20C2E4D06F}" srcOrd="1" destOrd="0" presId="urn:microsoft.com/office/officeart/2005/8/layout/orgChart1"/>
    <dgm:cxn modelId="{7F0A6862-FA52-475D-81AA-18695B09F0B9}" type="presParOf" srcId="{83D05DFE-4FCF-457C-83BC-8F20C2E4D06F}" destId="{6604D7DB-1570-46EC-A18C-EB00DF34F583}" srcOrd="0" destOrd="0" presId="urn:microsoft.com/office/officeart/2005/8/layout/orgChart1"/>
    <dgm:cxn modelId="{34FABA51-D181-4419-973D-FE00AA264445}" type="presParOf" srcId="{6604D7DB-1570-46EC-A18C-EB00DF34F583}" destId="{6F2D7B7C-C8B5-42D0-A3AE-23BE1F9F659C}" srcOrd="0" destOrd="0" presId="urn:microsoft.com/office/officeart/2005/8/layout/orgChart1"/>
    <dgm:cxn modelId="{85B099AA-6CA4-47A0-A0F5-766F6D364D8B}" type="presParOf" srcId="{6604D7DB-1570-46EC-A18C-EB00DF34F583}" destId="{75C2E33F-68EF-4562-8D7A-8DC51E319E3B}" srcOrd="1" destOrd="0" presId="urn:microsoft.com/office/officeart/2005/8/layout/orgChart1"/>
    <dgm:cxn modelId="{933E0C72-F386-418E-8C96-42DAD6DB9317}" type="presParOf" srcId="{83D05DFE-4FCF-457C-83BC-8F20C2E4D06F}" destId="{33B1AF22-F119-437E-A9B2-A1ADD180062C}" srcOrd="1" destOrd="0" presId="urn:microsoft.com/office/officeart/2005/8/layout/orgChart1"/>
    <dgm:cxn modelId="{0149F20D-D2B4-4BF3-8794-464E35F5056E}" type="presParOf" srcId="{83D05DFE-4FCF-457C-83BC-8F20C2E4D06F}" destId="{6A830FD0-3FA8-4C9D-A798-04C97E104E0E}" srcOrd="2" destOrd="0" presId="urn:microsoft.com/office/officeart/2005/8/layout/orgChart1"/>
    <dgm:cxn modelId="{9CA904BD-95B1-4797-8119-04CCA107230E}" type="presParOf" srcId="{35F11ABD-3B28-4766-8EBA-6C7A965BA199}" destId="{10FECF9E-200E-4DE7-BA3A-A8400CFFE304}" srcOrd="2" destOrd="0" presId="urn:microsoft.com/office/officeart/2005/8/layout/orgChart1"/>
    <dgm:cxn modelId="{43838E3D-BDAB-4A9E-B68E-91537F08E970}" type="presParOf" srcId="{35F11ABD-3B28-4766-8EBA-6C7A965BA199}" destId="{13242E63-EC3C-434C-9485-6BD39BD87F54}" srcOrd="3" destOrd="0" presId="urn:microsoft.com/office/officeart/2005/8/layout/orgChart1"/>
    <dgm:cxn modelId="{35CE6532-25A3-40C5-AB2A-3CE4CD041D23}" type="presParOf" srcId="{13242E63-EC3C-434C-9485-6BD39BD87F54}" destId="{0CD35B80-8BFC-4CAA-9FBE-8D9271F9397D}" srcOrd="0" destOrd="0" presId="urn:microsoft.com/office/officeart/2005/8/layout/orgChart1"/>
    <dgm:cxn modelId="{ECC17AF2-35B4-474D-8A46-B662ED9D232F}" type="presParOf" srcId="{0CD35B80-8BFC-4CAA-9FBE-8D9271F9397D}" destId="{715093DE-2B05-4BFE-A6D9-2D2A03B87699}" srcOrd="0" destOrd="0" presId="urn:microsoft.com/office/officeart/2005/8/layout/orgChart1"/>
    <dgm:cxn modelId="{6C88C747-3046-49CC-A2D8-C777CFDD20CF}" type="presParOf" srcId="{0CD35B80-8BFC-4CAA-9FBE-8D9271F9397D}" destId="{C85F11D7-AF4B-4F31-9E50-F5EECE044984}" srcOrd="1" destOrd="0" presId="urn:microsoft.com/office/officeart/2005/8/layout/orgChart1"/>
    <dgm:cxn modelId="{77DC6C69-A437-400E-9560-4607A02F8659}" type="presParOf" srcId="{13242E63-EC3C-434C-9485-6BD39BD87F54}" destId="{EFEC3554-9C58-4523-A3E4-209113E348A0}" srcOrd="1" destOrd="0" presId="urn:microsoft.com/office/officeart/2005/8/layout/orgChart1"/>
    <dgm:cxn modelId="{31C955A5-318F-4B72-8B27-9CBBB00F4906}" type="presParOf" srcId="{13242E63-EC3C-434C-9485-6BD39BD87F54}" destId="{DB254ECC-D39A-4A7D-9146-488B7C82E07F}" srcOrd="2" destOrd="0" presId="urn:microsoft.com/office/officeart/2005/8/layout/orgChart1"/>
    <dgm:cxn modelId="{4CCDC1E5-E536-4226-BEF6-42A5F76EEE6E}" type="presParOf" srcId="{1AF61A0E-C0BB-4001-A4D1-C87885D4806B}" destId="{4F4A0D69-BF43-45E5-981E-2EC189537B4F}" srcOrd="2" destOrd="0" presId="urn:microsoft.com/office/officeart/2005/8/layout/orgChart1"/>
    <dgm:cxn modelId="{D897A638-3F3B-4590-9296-0D037F958310}" type="presParOf" srcId="{05D368B7-7C67-4762-AF38-08695C635661}" destId="{098A7763-1290-4847-96E8-3642B11E79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92C52-3050-4C28-94AE-45ECAED6C9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FD182-C731-416D-B6CC-9E489537343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Director Food &amp; Beverage</a:t>
          </a:r>
        </a:p>
      </dgm:t>
    </dgm:pt>
    <dgm:pt modelId="{FFA1FD5B-9833-404A-ACA4-08E3BB01D388}" type="parTrans" cxnId="{1AFBF726-814B-4AB8-BECF-9169334EE409}">
      <dgm:prSet/>
      <dgm:spPr/>
      <dgm:t>
        <a:bodyPr/>
        <a:lstStyle/>
        <a:p>
          <a:endParaRPr lang="en-US"/>
        </a:p>
      </dgm:t>
    </dgm:pt>
    <dgm:pt modelId="{C80C7184-D394-41B4-83C6-16A22C6C6308}" type="sibTrans" cxnId="{1AFBF726-814B-4AB8-BECF-9169334EE409}">
      <dgm:prSet/>
      <dgm:spPr/>
      <dgm:t>
        <a:bodyPr/>
        <a:lstStyle/>
        <a:p>
          <a:endParaRPr lang="en-US"/>
        </a:p>
      </dgm:t>
    </dgm:pt>
    <dgm:pt modelId="{E6FB912F-120B-4FA1-8ED5-B17D43138CA4}" type="asst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Kitchen</a:t>
          </a:r>
        </a:p>
        <a:p>
          <a:r>
            <a:rPr lang="en-US" sz="1800" b="1" dirty="0">
              <a:solidFill>
                <a:schemeClr val="bg1"/>
              </a:solidFill>
            </a:rPr>
            <a:t> Catering</a:t>
          </a:r>
        </a:p>
        <a:p>
          <a:r>
            <a:rPr lang="en-US" sz="1800" b="1" dirty="0">
              <a:solidFill>
                <a:schemeClr val="bg1"/>
              </a:solidFill>
            </a:rPr>
            <a:t> Banquet</a:t>
          </a:r>
        </a:p>
      </dgm:t>
    </dgm:pt>
    <dgm:pt modelId="{2238608D-4188-48A8-8AAA-F0B359448495}" type="parTrans" cxnId="{5B6A3748-718A-4D1D-A152-472DE34896BA}">
      <dgm:prSet/>
      <dgm:spPr/>
      <dgm:t>
        <a:bodyPr/>
        <a:lstStyle/>
        <a:p>
          <a:endParaRPr lang="en-US"/>
        </a:p>
      </dgm:t>
    </dgm:pt>
    <dgm:pt modelId="{8090FF88-2410-4F6F-9175-FA6A6B06D97B}" type="sibTrans" cxnId="{5B6A3748-718A-4D1D-A152-472DE34896BA}">
      <dgm:prSet/>
      <dgm:spPr/>
      <dgm:t>
        <a:bodyPr/>
        <a:lstStyle/>
        <a:p>
          <a:endParaRPr lang="en-US"/>
        </a:p>
      </dgm:t>
    </dgm:pt>
    <dgm:pt modelId="{2D32F61A-4706-4DA1-B367-470F3DE55D6A}" type="asst">
      <dgm:prSet/>
      <dgm:spPr/>
      <dgm:t>
        <a:bodyPr/>
        <a:lstStyle/>
        <a:p>
          <a:endParaRPr lang="en-US"/>
        </a:p>
      </dgm:t>
    </dgm:pt>
    <dgm:pt modelId="{9F3F96FB-A253-45F4-BCD1-37915AB4A821}" type="parTrans" cxnId="{B1A9EF36-FC62-4A4C-B6D8-ED741A00C488}">
      <dgm:prSet/>
      <dgm:spPr/>
      <dgm:t>
        <a:bodyPr/>
        <a:lstStyle/>
        <a:p>
          <a:endParaRPr lang="en-US"/>
        </a:p>
      </dgm:t>
    </dgm:pt>
    <dgm:pt modelId="{BB196ADA-BCD5-464F-BD0D-2B3EC2EBDE7F}" type="sibTrans" cxnId="{B1A9EF36-FC62-4A4C-B6D8-ED741A00C488}">
      <dgm:prSet/>
      <dgm:spPr/>
      <dgm:t>
        <a:bodyPr/>
        <a:lstStyle/>
        <a:p>
          <a:endParaRPr lang="en-US"/>
        </a:p>
      </dgm:t>
    </dgm:pt>
    <dgm:pt modelId="{E63FDD21-1BF2-4A08-9164-822E815852AC}" type="asst">
      <dgm:prSet/>
      <dgm:spPr/>
      <dgm:t>
        <a:bodyPr/>
        <a:lstStyle/>
        <a:p>
          <a:endParaRPr lang="en-US"/>
        </a:p>
      </dgm:t>
    </dgm:pt>
    <dgm:pt modelId="{A4D6E04F-29A1-4BE6-963B-0610843D67D0}" type="sibTrans" cxnId="{EEB0B687-2BDC-4FA0-8CA8-10A9386823CB}">
      <dgm:prSet/>
      <dgm:spPr/>
      <dgm:t>
        <a:bodyPr/>
        <a:lstStyle/>
        <a:p>
          <a:endParaRPr lang="en-US"/>
        </a:p>
      </dgm:t>
    </dgm:pt>
    <dgm:pt modelId="{61F3437B-2B8C-4FE9-9C3E-B33C5A890642}" type="parTrans" cxnId="{EEB0B687-2BDC-4FA0-8CA8-10A9386823CB}">
      <dgm:prSet/>
      <dgm:spPr/>
      <dgm:t>
        <a:bodyPr/>
        <a:lstStyle/>
        <a:p>
          <a:endParaRPr lang="en-US"/>
        </a:p>
      </dgm:t>
    </dgm:pt>
    <dgm:pt modelId="{1BF76037-4AB7-4FB3-AEC8-A41906697BA7}" type="pres">
      <dgm:prSet presAssocID="{7AC92C52-3050-4C28-94AE-45ECAED6C9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559395-66BA-44B8-9FCB-1C981B7464D8}" type="pres">
      <dgm:prSet presAssocID="{F65FD182-C731-416D-B6CC-9E4895373439}" presName="hierRoot1" presStyleCnt="0">
        <dgm:presLayoutVars>
          <dgm:hierBranch val="init"/>
        </dgm:presLayoutVars>
      </dgm:prSet>
      <dgm:spPr/>
    </dgm:pt>
    <dgm:pt modelId="{6D19955C-6BD2-401E-876C-74B36E8FF052}" type="pres">
      <dgm:prSet presAssocID="{F65FD182-C731-416D-B6CC-9E4895373439}" presName="rootComposite1" presStyleCnt="0"/>
      <dgm:spPr/>
    </dgm:pt>
    <dgm:pt modelId="{5FF1D8D7-EBB8-438C-B0BF-BC77AE778A3D}" type="pres">
      <dgm:prSet presAssocID="{F65FD182-C731-416D-B6CC-9E4895373439}" presName="rootText1" presStyleLbl="node0" presStyleIdx="0" presStyleCnt="1">
        <dgm:presLayoutVars>
          <dgm:chPref val="3"/>
        </dgm:presLayoutVars>
      </dgm:prSet>
      <dgm:spPr/>
    </dgm:pt>
    <dgm:pt modelId="{1EAE0049-52EF-480C-9E27-E60456438BBE}" type="pres">
      <dgm:prSet presAssocID="{F65FD182-C731-416D-B6CC-9E4895373439}" presName="rootConnector1" presStyleLbl="node1" presStyleIdx="0" presStyleCnt="0"/>
      <dgm:spPr/>
    </dgm:pt>
    <dgm:pt modelId="{D4118078-32C2-4096-BB63-131061389A1B}" type="pres">
      <dgm:prSet presAssocID="{F65FD182-C731-416D-B6CC-9E4895373439}" presName="hierChild2" presStyleCnt="0"/>
      <dgm:spPr/>
    </dgm:pt>
    <dgm:pt modelId="{6B42AB26-7AC6-4637-94EF-74154900953B}" type="pres">
      <dgm:prSet presAssocID="{F65FD182-C731-416D-B6CC-9E4895373439}" presName="hierChild3" presStyleCnt="0"/>
      <dgm:spPr/>
    </dgm:pt>
    <dgm:pt modelId="{0F9EEEB2-D66E-43B5-B1FF-4A7805567DBD}" type="pres">
      <dgm:prSet presAssocID="{2238608D-4188-48A8-8AAA-F0B359448495}" presName="Name111" presStyleLbl="parChTrans1D2" presStyleIdx="0" presStyleCnt="3"/>
      <dgm:spPr/>
    </dgm:pt>
    <dgm:pt modelId="{27A8768F-7617-487A-96E1-2E41D5783632}" type="pres">
      <dgm:prSet presAssocID="{E6FB912F-120B-4FA1-8ED5-B17D43138CA4}" presName="hierRoot3" presStyleCnt="0">
        <dgm:presLayoutVars>
          <dgm:hierBranch val="init"/>
        </dgm:presLayoutVars>
      </dgm:prSet>
      <dgm:spPr/>
    </dgm:pt>
    <dgm:pt modelId="{6A4EEFDB-596F-4ACC-A4B9-832B53610964}" type="pres">
      <dgm:prSet presAssocID="{E6FB912F-120B-4FA1-8ED5-B17D43138CA4}" presName="rootComposite3" presStyleCnt="0"/>
      <dgm:spPr/>
    </dgm:pt>
    <dgm:pt modelId="{7444CDA6-D68A-4936-BCB7-4A1336806F93}" type="pres">
      <dgm:prSet presAssocID="{E6FB912F-120B-4FA1-8ED5-B17D43138CA4}" presName="rootText3" presStyleLbl="asst1" presStyleIdx="0" presStyleCnt="3">
        <dgm:presLayoutVars>
          <dgm:chPref val="3"/>
        </dgm:presLayoutVars>
      </dgm:prSet>
      <dgm:spPr/>
    </dgm:pt>
    <dgm:pt modelId="{9374F888-73EE-47F8-B009-3EED942E36C7}" type="pres">
      <dgm:prSet presAssocID="{E6FB912F-120B-4FA1-8ED5-B17D43138CA4}" presName="rootConnector3" presStyleLbl="asst1" presStyleIdx="0" presStyleCnt="3"/>
      <dgm:spPr/>
    </dgm:pt>
    <dgm:pt modelId="{F5F40E00-CB0D-4373-B990-D40AD9808D9E}" type="pres">
      <dgm:prSet presAssocID="{E6FB912F-120B-4FA1-8ED5-B17D43138CA4}" presName="hierChild6" presStyleCnt="0"/>
      <dgm:spPr/>
    </dgm:pt>
    <dgm:pt modelId="{1C623065-9EA7-4592-8B2F-57484F12BA64}" type="pres">
      <dgm:prSet presAssocID="{E6FB912F-120B-4FA1-8ED5-B17D43138CA4}" presName="hierChild7" presStyleCnt="0"/>
      <dgm:spPr/>
    </dgm:pt>
    <dgm:pt modelId="{BDF01430-3041-4B93-9965-19DD31ED80B7}" type="pres">
      <dgm:prSet presAssocID="{9F3F96FB-A253-45F4-BCD1-37915AB4A821}" presName="Name111" presStyleLbl="parChTrans1D2" presStyleIdx="1" presStyleCnt="3"/>
      <dgm:spPr/>
    </dgm:pt>
    <dgm:pt modelId="{06747D9B-6111-4DC4-9B86-65E8B20E5BC5}" type="pres">
      <dgm:prSet presAssocID="{2D32F61A-4706-4DA1-B367-470F3DE55D6A}" presName="hierRoot3" presStyleCnt="0">
        <dgm:presLayoutVars>
          <dgm:hierBranch val="init"/>
        </dgm:presLayoutVars>
      </dgm:prSet>
      <dgm:spPr/>
    </dgm:pt>
    <dgm:pt modelId="{A23C7B70-1A68-451F-B710-ABB6845ADDEE}" type="pres">
      <dgm:prSet presAssocID="{2D32F61A-4706-4DA1-B367-470F3DE55D6A}" presName="rootComposite3" presStyleCnt="0"/>
      <dgm:spPr/>
    </dgm:pt>
    <dgm:pt modelId="{4D94777E-030C-47EA-9877-F711EE9EC03F}" type="pres">
      <dgm:prSet presAssocID="{2D32F61A-4706-4DA1-B367-470F3DE55D6A}" presName="rootText3" presStyleLbl="asst1" presStyleIdx="1" presStyleCnt="3">
        <dgm:presLayoutVars>
          <dgm:chPref val="3"/>
        </dgm:presLayoutVars>
      </dgm:prSet>
      <dgm:spPr/>
    </dgm:pt>
    <dgm:pt modelId="{5AE2EE88-975E-4F11-B459-9FFCB1FBACF6}" type="pres">
      <dgm:prSet presAssocID="{2D32F61A-4706-4DA1-B367-470F3DE55D6A}" presName="rootConnector3" presStyleLbl="asst1" presStyleIdx="1" presStyleCnt="3"/>
      <dgm:spPr/>
    </dgm:pt>
    <dgm:pt modelId="{0232BE31-9B02-4AC3-8F1E-D77277451652}" type="pres">
      <dgm:prSet presAssocID="{2D32F61A-4706-4DA1-B367-470F3DE55D6A}" presName="hierChild6" presStyleCnt="0"/>
      <dgm:spPr/>
    </dgm:pt>
    <dgm:pt modelId="{B754AE41-C64F-4E12-AE53-797B4A86FDAF}" type="pres">
      <dgm:prSet presAssocID="{2D32F61A-4706-4DA1-B367-470F3DE55D6A}" presName="hierChild7" presStyleCnt="0"/>
      <dgm:spPr/>
    </dgm:pt>
    <dgm:pt modelId="{AFEE2021-5DAA-48AD-8359-B7402643BBF6}" type="pres">
      <dgm:prSet presAssocID="{61F3437B-2B8C-4FE9-9C3E-B33C5A890642}" presName="Name111" presStyleLbl="parChTrans1D2" presStyleIdx="2" presStyleCnt="3"/>
      <dgm:spPr/>
    </dgm:pt>
    <dgm:pt modelId="{BAD4549A-D46F-4A5A-B592-D4B57355E868}" type="pres">
      <dgm:prSet presAssocID="{E63FDD21-1BF2-4A08-9164-822E815852AC}" presName="hierRoot3" presStyleCnt="0">
        <dgm:presLayoutVars>
          <dgm:hierBranch val="init"/>
        </dgm:presLayoutVars>
      </dgm:prSet>
      <dgm:spPr/>
    </dgm:pt>
    <dgm:pt modelId="{261C0F9F-8B93-4781-88E5-88784BF6FBC4}" type="pres">
      <dgm:prSet presAssocID="{E63FDD21-1BF2-4A08-9164-822E815852AC}" presName="rootComposite3" presStyleCnt="0"/>
      <dgm:spPr/>
    </dgm:pt>
    <dgm:pt modelId="{A4600968-A768-4E50-B26C-FF981A65ECF0}" type="pres">
      <dgm:prSet presAssocID="{E63FDD21-1BF2-4A08-9164-822E815852AC}" presName="rootText3" presStyleLbl="asst1" presStyleIdx="2" presStyleCnt="3">
        <dgm:presLayoutVars>
          <dgm:chPref val="3"/>
        </dgm:presLayoutVars>
      </dgm:prSet>
      <dgm:spPr/>
    </dgm:pt>
    <dgm:pt modelId="{A03981D7-80A1-4620-B328-10E0DC163B4B}" type="pres">
      <dgm:prSet presAssocID="{E63FDD21-1BF2-4A08-9164-822E815852AC}" presName="rootConnector3" presStyleLbl="asst1" presStyleIdx="2" presStyleCnt="3"/>
      <dgm:spPr/>
    </dgm:pt>
    <dgm:pt modelId="{90800C87-30E3-428D-85A6-38B8CB54E1DE}" type="pres">
      <dgm:prSet presAssocID="{E63FDD21-1BF2-4A08-9164-822E815852AC}" presName="hierChild6" presStyleCnt="0"/>
      <dgm:spPr/>
    </dgm:pt>
    <dgm:pt modelId="{66EC18CA-CDB3-4F18-8CE7-8C45773BFF96}" type="pres">
      <dgm:prSet presAssocID="{E63FDD21-1BF2-4A08-9164-822E815852AC}" presName="hierChild7" presStyleCnt="0"/>
      <dgm:spPr/>
    </dgm:pt>
  </dgm:ptLst>
  <dgm:cxnLst>
    <dgm:cxn modelId="{1AFBF726-814B-4AB8-BECF-9169334EE409}" srcId="{7AC92C52-3050-4C28-94AE-45ECAED6C914}" destId="{F65FD182-C731-416D-B6CC-9E4895373439}" srcOrd="0" destOrd="0" parTransId="{FFA1FD5B-9833-404A-ACA4-08E3BB01D388}" sibTransId="{C80C7184-D394-41B4-83C6-16A22C6C6308}"/>
    <dgm:cxn modelId="{BF5A292F-A186-4AC4-B301-8EE808B3E5FD}" type="presOf" srcId="{E6FB912F-120B-4FA1-8ED5-B17D43138CA4}" destId="{7444CDA6-D68A-4936-BCB7-4A1336806F93}" srcOrd="0" destOrd="0" presId="urn:microsoft.com/office/officeart/2005/8/layout/orgChart1"/>
    <dgm:cxn modelId="{B1A9EF36-FC62-4A4C-B6D8-ED741A00C488}" srcId="{F65FD182-C731-416D-B6CC-9E4895373439}" destId="{2D32F61A-4706-4DA1-B367-470F3DE55D6A}" srcOrd="1" destOrd="0" parTransId="{9F3F96FB-A253-45F4-BCD1-37915AB4A821}" sibTransId="{BB196ADA-BCD5-464F-BD0D-2B3EC2EBDE7F}"/>
    <dgm:cxn modelId="{09D71643-084D-4873-AB6C-C14354B4BC80}" type="presOf" srcId="{61F3437B-2B8C-4FE9-9C3E-B33C5A890642}" destId="{AFEE2021-5DAA-48AD-8359-B7402643BBF6}" srcOrd="0" destOrd="0" presId="urn:microsoft.com/office/officeart/2005/8/layout/orgChart1"/>
    <dgm:cxn modelId="{EC219067-1188-4038-A8AA-D6E0E62C8613}" type="presOf" srcId="{7AC92C52-3050-4C28-94AE-45ECAED6C914}" destId="{1BF76037-4AB7-4FB3-AEC8-A41906697BA7}" srcOrd="0" destOrd="0" presId="urn:microsoft.com/office/officeart/2005/8/layout/orgChart1"/>
    <dgm:cxn modelId="{5B6A3748-718A-4D1D-A152-472DE34896BA}" srcId="{F65FD182-C731-416D-B6CC-9E4895373439}" destId="{E6FB912F-120B-4FA1-8ED5-B17D43138CA4}" srcOrd="0" destOrd="0" parTransId="{2238608D-4188-48A8-8AAA-F0B359448495}" sibTransId="{8090FF88-2410-4F6F-9175-FA6A6B06D97B}"/>
    <dgm:cxn modelId="{D230816E-D997-4D1E-9BB0-CD876171536D}" type="presOf" srcId="{E6FB912F-120B-4FA1-8ED5-B17D43138CA4}" destId="{9374F888-73EE-47F8-B009-3EED942E36C7}" srcOrd="1" destOrd="0" presId="urn:microsoft.com/office/officeart/2005/8/layout/orgChart1"/>
    <dgm:cxn modelId="{0F82D056-90E0-4DCE-9CC9-5F0BA55D9628}" type="presOf" srcId="{9F3F96FB-A253-45F4-BCD1-37915AB4A821}" destId="{BDF01430-3041-4B93-9965-19DD31ED80B7}" srcOrd="0" destOrd="0" presId="urn:microsoft.com/office/officeart/2005/8/layout/orgChart1"/>
    <dgm:cxn modelId="{EEB0B687-2BDC-4FA0-8CA8-10A9386823CB}" srcId="{F65FD182-C731-416D-B6CC-9E4895373439}" destId="{E63FDD21-1BF2-4A08-9164-822E815852AC}" srcOrd="2" destOrd="0" parTransId="{61F3437B-2B8C-4FE9-9C3E-B33C5A890642}" sibTransId="{A4D6E04F-29A1-4BE6-963B-0610843D67D0}"/>
    <dgm:cxn modelId="{60C30494-F841-49FF-A2CC-7672503E7CB2}" type="presOf" srcId="{2D32F61A-4706-4DA1-B367-470F3DE55D6A}" destId="{4D94777E-030C-47EA-9877-F711EE9EC03F}" srcOrd="0" destOrd="0" presId="urn:microsoft.com/office/officeart/2005/8/layout/orgChart1"/>
    <dgm:cxn modelId="{96B86D9A-8B74-4C2B-97FF-6D31182CEAC5}" type="presOf" srcId="{2238608D-4188-48A8-8AAA-F0B359448495}" destId="{0F9EEEB2-D66E-43B5-B1FF-4A7805567DBD}" srcOrd="0" destOrd="0" presId="urn:microsoft.com/office/officeart/2005/8/layout/orgChart1"/>
    <dgm:cxn modelId="{1100CBA8-B155-4E48-A3C4-03103506BF77}" type="presOf" srcId="{F65FD182-C731-416D-B6CC-9E4895373439}" destId="{1EAE0049-52EF-480C-9E27-E60456438BBE}" srcOrd="1" destOrd="0" presId="urn:microsoft.com/office/officeart/2005/8/layout/orgChart1"/>
    <dgm:cxn modelId="{3910C7B8-4457-484F-8A3D-68EFF78D32AC}" type="presOf" srcId="{E63FDD21-1BF2-4A08-9164-822E815852AC}" destId="{A4600968-A768-4E50-B26C-FF981A65ECF0}" srcOrd="0" destOrd="0" presId="urn:microsoft.com/office/officeart/2005/8/layout/orgChart1"/>
    <dgm:cxn modelId="{494D94DB-5D67-4046-B9BA-6427992829E6}" type="presOf" srcId="{2D32F61A-4706-4DA1-B367-470F3DE55D6A}" destId="{5AE2EE88-975E-4F11-B459-9FFCB1FBACF6}" srcOrd="1" destOrd="0" presId="urn:microsoft.com/office/officeart/2005/8/layout/orgChart1"/>
    <dgm:cxn modelId="{A326DBE3-F34D-4F88-9761-917CB603F1C5}" type="presOf" srcId="{F65FD182-C731-416D-B6CC-9E4895373439}" destId="{5FF1D8D7-EBB8-438C-B0BF-BC77AE778A3D}" srcOrd="0" destOrd="0" presId="urn:microsoft.com/office/officeart/2005/8/layout/orgChart1"/>
    <dgm:cxn modelId="{D926A8FC-D1E5-4C36-A63C-E2F8931BC07E}" type="presOf" srcId="{E63FDD21-1BF2-4A08-9164-822E815852AC}" destId="{A03981D7-80A1-4620-B328-10E0DC163B4B}" srcOrd="1" destOrd="0" presId="urn:microsoft.com/office/officeart/2005/8/layout/orgChart1"/>
    <dgm:cxn modelId="{A78EC31F-6C19-4264-8BB8-E25B8608B40F}" type="presParOf" srcId="{1BF76037-4AB7-4FB3-AEC8-A41906697BA7}" destId="{F8559395-66BA-44B8-9FCB-1C981B7464D8}" srcOrd="0" destOrd="0" presId="urn:microsoft.com/office/officeart/2005/8/layout/orgChart1"/>
    <dgm:cxn modelId="{54F9FAD9-7CB7-4B9C-930E-3E7CF8DCD3FD}" type="presParOf" srcId="{F8559395-66BA-44B8-9FCB-1C981B7464D8}" destId="{6D19955C-6BD2-401E-876C-74B36E8FF052}" srcOrd="0" destOrd="0" presId="urn:microsoft.com/office/officeart/2005/8/layout/orgChart1"/>
    <dgm:cxn modelId="{CEABBAD2-E65B-4234-9D24-CDFFA04863B9}" type="presParOf" srcId="{6D19955C-6BD2-401E-876C-74B36E8FF052}" destId="{5FF1D8D7-EBB8-438C-B0BF-BC77AE778A3D}" srcOrd="0" destOrd="0" presId="urn:microsoft.com/office/officeart/2005/8/layout/orgChart1"/>
    <dgm:cxn modelId="{FDD8A3AE-573C-458A-BDF8-709DBE84ED73}" type="presParOf" srcId="{6D19955C-6BD2-401E-876C-74B36E8FF052}" destId="{1EAE0049-52EF-480C-9E27-E60456438BBE}" srcOrd="1" destOrd="0" presId="urn:microsoft.com/office/officeart/2005/8/layout/orgChart1"/>
    <dgm:cxn modelId="{E61B9341-38A5-4A35-AFBB-95A34543DFC7}" type="presParOf" srcId="{F8559395-66BA-44B8-9FCB-1C981B7464D8}" destId="{D4118078-32C2-4096-BB63-131061389A1B}" srcOrd="1" destOrd="0" presId="urn:microsoft.com/office/officeart/2005/8/layout/orgChart1"/>
    <dgm:cxn modelId="{E77C34F1-CC0B-493D-B0A9-6BB171ABD5CC}" type="presParOf" srcId="{F8559395-66BA-44B8-9FCB-1C981B7464D8}" destId="{6B42AB26-7AC6-4637-94EF-74154900953B}" srcOrd="2" destOrd="0" presId="urn:microsoft.com/office/officeart/2005/8/layout/orgChart1"/>
    <dgm:cxn modelId="{B9EBE3B2-3ACE-4C5E-96DA-C37E9CE7F17B}" type="presParOf" srcId="{6B42AB26-7AC6-4637-94EF-74154900953B}" destId="{0F9EEEB2-D66E-43B5-B1FF-4A7805567DBD}" srcOrd="0" destOrd="0" presId="urn:microsoft.com/office/officeart/2005/8/layout/orgChart1"/>
    <dgm:cxn modelId="{E928D503-0220-4574-815B-FD9912AABD27}" type="presParOf" srcId="{6B42AB26-7AC6-4637-94EF-74154900953B}" destId="{27A8768F-7617-487A-96E1-2E41D5783632}" srcOrd="1" destOrd="0" presId="urn:microsoft.com/office/officeart/2005/8/layout/orgChart1"/>
    <dgm:cxn modelId="{07505304-465E-48EB-AA55-5C7D8B8CFB7A}" type="presParOf" srcId="{27A8768F-7617-487A-96E1-2E41D5783632}" destId="{6A4EEFDB-596F-4ACC-A4B9-832B53610964}" srcOrd="0" destOrd="0" presId="urn:microsoft.com/office/officeart/2005/8/layout/orgChart1"/>
    <dgm:cxn modelId="{3DCB7155-B520-4B75-8F2F-94F174FC9ABB}" type="presParOf" srcId="{6A4EEFDB-596F-4ACC-A4B9-832B53610964}" destId="{7444CDA6-D68A-4936-BCB7-4A1336806F93}" srcOrd="0" destOrd="0" presId="urn:microsoft.com/office/officeart/2005/8/layout/orgChart1"/>
    <dgm:cxn modelId="{EFD3CBFC-48AC-43C1-8E33-E0E3E5F40167}" type="presParOf" srcId="{6A4EEFDB-596F-4ACC-A4B9-832B53610964}" destId="{9374F888-73EE-47F8-B009-3EED942E36C7}" srcOrd="1" destOrd="0" presId="urn:microsoft.com/office/officeart/2005/8/layout/orgChart1"/>
    <dgm:cxn modelId="{8A13C838-E06E-4EB2-B0B5-C4AB3C5B8D52}" type="presParOf" srcId="{27A8768F-7617-487A-96E1-2E41D5783632}" destId="{F5F40E00-CB0D-4373-B990-D40AD9808D9E}" srcOrd="1" destOrd="0" presId="urn:microsoft.com/office/officeart/2005/8/layout/orgChart1"/>
    <dgm:cxn modelId="{62D462FD-7709-4665-B1C0-85299AB6544B}" type="presParOf" srcId="{27A8768F-7617-487A-96E1-2E41D5783632}" destId="{1C623065-9EA7-4592-8B2F-57484F12BA64}" srcOrd="2" destOrd="0" presId="urn:microsoft.com/office/officeart/2005/8/layout/orgChart1"/>
    <dgm:cxn modelId="{99CD3705-6426-4882-9387-398836CC0033}" type="presParOf" srcId="{6B42AB26-7AC6-4637-94EF-74154900953B}" destId="{BDF01430-3041-4B93-9965-19DD31ED80B7}" srcOrd="2" destOrd="0" presId="urn:microsoft.com/office/officeart/2005/8/layout/orgChart1"/>
    <dgm:cxn modelId="{AB32FA70-0F77-45E5-AD80-17B9A4448E29}" type="presParOf" srcId="{6B42AB26-7AC6-4637-94EF-74154900953B}" destId="{06747D9B-6111-4DC4-9B86-65E8B20E5BC5}" srcOrd="3" destOrd="0" presId="urn:microsoft.com/office/officeart/2005/8/layout/orgChart1"/>
    <dgm:cxn modelId="{300E1DE5-F16B-47BD-B99A-5C05928E7533}" type="presParOf" srcId="{06747D9B-6111-4DC4-9B86-65E8B20E5BC5}" destId="{A23C7B70-1A68-451F-B710-ABB6845ADDEE}" srcOrd="0" destOrd="0" presId="urn:microsoft.com/office/officeart/2005/8/layout/orgChart1"/>
    <dgm:cxn modelId="{ECE52CE2-D5D3-4567-BDC5-3D6BBF018590}" type="presParOf" srcId="{A23C7B70-1A68-451F-B710-ABB6845ADDEE}" destId="{4D94777E-030C-47EA-9877-F711EE9EC03F}" srcOrd="0" destOrd="0" presId="urn:microsoft.com/office/officeart/2005/8/layout/orgChart1"/>
    <dgm:cxn modelId="{97A64D23-7F52-4E5D-A79E-084FAA5E29A3}" type="presParOf" srcId="{A23C7B70-1A68-451F-B710-ABB6845ADDEE}" destId="{5AE2EE88-975E-4F11-B459-9FFCB1FBACF6}" srcOrd="1" destOrd="0" presId="urn:microsoft.com/office/officeart/2005/8/layout/orgChart1"/>
    <dgm:cxn modelId="{F4FD16D6-479B-46F9-8941-8CC5E89E85A7}" type="presParOf" srcId="{06747D9B-6111-4DC4-9B86-65E8B20E5BC5}" destId="{0232BE31-9B02-4AC3-8F1E-D77277451652}" srcOrd="1" destOrd="0" presId="urn:microsoft.com/office/officeart/2005/8/layout/orgChart1"/>
    <dgm:cxn modelId="{00736F99-22C6-4242-9564-F075BB01E255}" type="presParOf" srcId="{06747D9B-6111-4DC4-9B86-65E8B20E5BC5}" destId="{B754AE41-C64F-4E12-AE53-797B4A86FDAF}" srcOrd="2" destOrd="0" presId="urn:microsoft.com/office/officeart/2005/8/layout/orgChart1"/>
    <dgm:cxn modelId="{F73A2EBC-AAEC-4FD5-9881-DD3DFA633F30}" type="presParOf" srcId="{6B42AB26-7AC6-4637-94EF-74154900953B}" destId="{AFEE2021-5DAA-48AD-8359-B7402643BBF6}" srcOrd="4" destOrd="0" presId="urn:microsoft.com/office/officeart/2005/8/layout/orgChart1"/>
    <dgm:cxn modelId="{7251C4BA-0A0F-4E2F-BC52-5AEDAB6AD218}" type="presParOf" srcId="{6B42AB26-7AC6-4637-94EF-74154900953B}" destId="{BAD4549A-D46F-4A5A-B592-D4B57355E868}" srcOrd="5" destOrd="0" presId="urn:microsoft.com/office/officeart/2005/8/layout/orgChart1"/>
    <dgm:cxn modelId="{FA3113BE-58E8-42A7-A47C-FFC1D04399D9}" type="presParOf" srcId="{BAD4549A-D46F-4A5A-B592-D4B57355E868}" destId="{261C0F9F-8B93-4781-88E5-88784BF6FBC4}" srcOrd="0" destOrd="0" presId="urn:microsoft.com/office/officeart/2005/8/layout/orgChart1"/>
    <dgm:cxn modelId="{C76C37B3-D655-47BA-BF8A-E788D8055827}" type="presParOf" srcId="{261C0F9F-8B93-4781-88E5-88784BF6FBC4}" destId="{A4600968-A768-4E50-B26C-FF981A65ECF0}" srcOrd="0" destOrd="0" presId="urn:microsoft.com/office/officeart/2005/8/layout/orgChart1"/>
    <dgm:cxn modelId="{517D62A1-7694-4B87-95CC-6F5BF8B33B2E}" type="presParOf" srcId="{261C0F9F-8B93-4781-88E5-88784BF6FBC4}" destId="{A03981D7-80A1-4620-B328-10E0DC163B4B}" srcOrd="1" destOrd="0" presId="urn:microsoft.com/office/officeart/2005/8/layout/orgChart1"/>
    <dgm:cxn modelId="{AF8AF476-BFE1-4D4D-B047-44CB1B1A9AD4}" type="presParOf" srcId="{BAD4549A-D46F-4A5A-B592-D4B57355E868}" destId="{90800C87-30E3-428D-85A6-38B8CB54E1DE}" srcOrd="1" destOrd="0" presId="urn:microsoft.com/office/officeart/2005/8/layout/orgChart1"/>
    <dgm:cxn modelId="{9B68E197-A1E6-48E2-9494-72C52653B692}" type="presParOf" srcId="{BAD4549A-D46F-4A5A-B592-D4B57355E868}" destId="{66EC18CA-CDB3-4F18-8CE7-8C45773BFF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70306-A2BC-4CDE-AED0-05E6EF34FF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2AAF6-FFCC-49E9-9259-870E197A0245}">
      <dgm:prSet phldrT="[Text]"/>
      <dgm:spPr/>
      <dgm:t>
        <a:bodyPr/>
        <a:lstStyle/>
        <a:p>
          <a:r>
            <a:rPr lang="en-US" dirty="0"/>
            <a:t>Sous Chef</a:t>
          </a:r>
        </a:p>
      </dgm:t>
    </dgm:pt>
    <dgm:pt modelId="{836367B4-1892-44D1-9555-0BF81B955D90}" type="parTrans" cxnId="{B5253CD6-E96F-44A6-86EC-5303FA5396D2}">
      <dgm:prSet/>
      <dgm:spPr/>
      <dgm:t>
        <a:bodyPr/>
        <a:lstStyle/>
        <a:p>
          <a:endParaRPr lang="en-US"/>
        </a:p>
      </dgm:t>
    </dgm:pt>
    <dgm:pt modelId="{961083A0-6034-4A9B-9CF3-AA3F0DE65A68}" type="sibTrans" cxnId="{B5253CD6-E96F-44A6-86EC-5303FA5396D2}">
      <dgm:prSet/>
      <dgm:spPr/>
      <dgm:t>
        <a:bodyPr/>
        <a:lstStyle/>
        <a:p>
          <a:endParaRPr lang="en-US"/>
        </a:p>
      </dgm:t>
    </dgm:pt>
    <dgm:pt modelId="{A33B0EE1-05E0-4737-9EBE-AE05867D49A1}">
      <dgm:prSet phldrT="[Text]"/>
      <dgm:spPr/>
      <dgm:t>
        <a:bodyPr/>
        <a:lstStyle/>
        <a:p>
          <a:r>
            <a:rPr lang="en-US" dirty="0"/>
            <a:t>Sauce Chef</a:t>
          </a:r>
        </a:p>
      </dgm:t>
    </dgm:pt>
    <dgm:pt modelId="{6ED75F71-AAA4-42E8-94B4-441FFA16215E}" type="parTrans" cxnId="{7455ADBA-476E-4E57-88A3-BA73A927BECC}">
      <dgm:prSet/>
      <dgm:spPr/>
      <dgm:t>
        <a:bodyPr/>
        <a:lstStyle/>
        <a:p>
          <a:endParaRPr lang="en-US"/>
        </a:p>
      </dgm:t>
    </dgm:pt>
    <dgm:pt modelId="{34039A92-BD88-4126-8882-1451500E0A22}" type="sibTrans" cxnId="{7455ADBA-476E-4E57-88A3-BA73A927BECC}">
      <dgm:prSet/>
      <dgm:spPr/>
      <dgm:t>
        <a:bodyPr/>
        <a:lstStyle/>
        <a:p>
          <a:endParaRPr lang="en-US"/>
        </a:p>
      </dgm:t>
    </dgm:pt>
    <dgm:pt modelId="{741FBD23-D2A0-4F7D-8033-A640816906B5}">
      <dgm:prSet phldrT="[Text]"/>
      <dgm:spPr/>
      <dgm:t>
        <a:bodyPr/>
        <a:lstStyle/>
        <a:p>
          <a:r>
            <a:rPr lang="en-US" dirty="0"/>
            <a:t>Roast Chef</a:t>
          </a:r>
        </a:p>
      </dgm:t>
    </dgm:pt>
    <dgm:pt modelId="{F489D294-5E27-40EE-AFDC-AF708033A069}" type="parTrans" cxnId="{48F6F07C-70CE-4D38-9550-64F6CE3F1BF3}">
      <dgm:prSet/>
      <dgm:spPr/>
      <dgm:t>
        <a:bodyPr/>
        <a:lstStyle/>
        <a:p>
          <a:endParaRPr lang="en-US"/>
        </a:p>
      </dgm:t>
    </dgm:pt>
    <dgm:pt modelId="{2A7FB61E-331C-4DE7-AA7A-8747B99B4ABA}" type="sibTrans" cxnId="{48F6F07C-70CE-4D38-9550-64F6CE3F1BF3}">
      <dgm:prSet/>
      <dgm:spPr/>
      <dgm:t>
        <a:bodyPr/>
        <a:lstStyle/>
        <a:p>
          <a:endParaRPr lang="en-US"/>
        </a:p>
      </dgm:t>
    </dgm:pt>
    <dgm:pt modelId="{7B8E9DE1-B634-4D4D-87AD-CD68E1544C3B}">
      <dgm:prSet/>
      <dgm:spPr/>
      <dgm:t>
        <a:bodyPr/>
        <a:lstStyle/>
        <a:p>
          <a:endParaRPr lang="en-US"/>
        </a:p>
      </dgm:t>
    </dgm:pt>
    <dgm:pt modelId="{0E788683-F2E0-490B-8CDD-D3BDBB93EBF7}" type="parTrans" cxnId="{201E641B-44E8-40C7-9A7B-476716B1CF6F}">
      <dgm:prSet/>
      <dgm:spPr/>
      <dgm:t>
        <a:bodyPr/>
        <a:lstStyle/>
        <a:p>
          <a:endParaRPr lang="en-US"/>
        </a:p>
      </dgm:t>
    </dgm:pt>
    <dgm:pt modelId="{EAC45146-9D01-4148-9FDB-B57B175E689A}" type="sibTrans" cxnId="{201E641B-44E8-40C7-9A7B-476716B1CF6F}">
      <dgm:prSet/>
      <dgm:spPr/>
      <dgm:t>
        <a:bodyPr/>
        <a:lstStyle/>
        <a:p>
          <a:endParaRPr lang="en-US"/>
        </a:p>
      </dgm:t>
    </dgm:pt>
    <dgm:pt modelId="{B46F71C2-322B-4F23-B8F5-8E361A8602D3}">
      <dgm:prSet/>
      <dgm:spPr/>
      <dgm:t>
        <a:bodyPr/>
        <a:lstStyle/>
        <a:p>
          <a:endParaRPr lang="en-US"/>
        </a:p>
      </dgm:t>
    </dgm:pt>
    <dgm:pt modelId="{F0F185D9-3C29-443B-8E45-BE01130A1C98}" type="parTrans" cxnId="{FDB8CAD3-82DF-497E-9E35-636EB2B54382}">
      <dgm:prSet/>
      <dgm:spPr/>
      <dgm:t>
        <a:bodyPr/>
        <a:lstStyle/>
        <a:p>
          <a:endParaRPr lang="en-US"/>
        </a:p>
      </dgm:t>
    </dgm:pt>
    <dgm:pt modelId="{7920EEBE-4D49-41B9-92B6-6E6AFB7A79DF}" type="sibTrans" cxnId="{FDB8CAD3-82DF-497E-9E35-636EB2B54382}">
      <dgm:prSet/>
      <dgm:spPr/>
      <dgm:t>
        <a:bodyPr/>
        <a:lstStyle/>
        <a:p>
          <a:endParaRPr lang="en-US"/>
        </a:p>
      </dgm:t>
    </dgm:pt>
    <dgm:pt modelId="{F7A48F2F-FD19-48C0-B48D-789764E5D9C5}">
      <dgm:prSet/>
      <dgm:spPr/>
      <dgm:t>
        <a:bodyPr/>
        <a:lstStyle/>
        <a:p>
          <a:endParaRPr lang="en-US"/>
        </a:p>
      </dgm:t>
    </dgm:pt>
    <dgm:pt modelId="{034837B4-F033-492A-919C-6EC1B72E0E82}" type="parTrans" cxnId="{5E335E55-33BF-4E0D-AFBF-C46972997F9E}">
      <dgm:prSet/>
      <dgm:spPr/>
      <dgm:t>
        <a:bodyPr/>
        <a:lstStyle/>
        <a:p>
          <a:endParaRPr lang="en-US"/>
        </a:p>
      </dgm:t>
    </dgm:pt>
    <dgm:pt modelId="{170B6051-ED85-4DD3-ADDE-EDAA1C75594F}" type="sibTrans" cxnId="{5E335E55-33BF-4E0D-AFBF-C46972997F9E}">
      <dgm:prSet/>
      <dgm:spPr/>
      <dgm:t>
        <a:bodyPr/>
        <a:lstStyle/>
        <a:p>
          <a:endParaRPr lang="en-US"/>
        </a:p>
      </dgm:t>
    </dgm:pt>
    <dgm:pt modelId="{D9B609F8-7B02-4B82-888B-35D6F0AF8527}">
      <dgm:prSet/>
      <dgm:spPr/>
      <dgm:t>
        <a:bodyPr/>
        <a:lstStyle/>
        <a:p>
          <a:endParaRPr lang="en-US"/>
        </a:p>
      </dgm:t>
    </dgm:pt>
    <dgm:pt modelId="{A2534783-EC8B-4588-9ECB-1AAA4B9A19CC}" type="parTrans" cxnId="{0BB1C7E7-5B4C-40E4-B981-8C953D0F0154}">
      <dgm:prSet/>
      <dgm:spPr/>
      <dgm:t>
        <a:bodyPr/>
        <a:lstStyle/>
        <a:p>
          <a:endParaRPr lang="en-US"/>
        </a:p>
      </dgm:t>
    </dgm:pt>
    <dgm:pt modelId="{CA2DC48B-D41C-44D7-9DF7-C0158474C396}" type="sibTrans" cxnId="{0BB1C7E7-5B4C-40E4-B981-8C953D0F0154}">
      <dgm:prSet/>
      <dgm:spPr/>
      <dgm:t>
        <a:bodyPr/>
        <a:lstStyle/>
        <a:p>
          <a:endParaRPr lang="en-US"/>
        </a:p>
      </dgm:t>
    </dgm:pt>
    <dgm:pt modelId="{E55CF673-69C6-45D6-AE29-EEF06D518A6E}">
      <dgm:prSet/>
      <dgm:spPr/>
      <dgm:t>
        <a:bodyPr/>
        <a:lstStyle/>
        <a:p>
          <a:endParaRPr lang="en-US"/>
        </a:p>
      </dgm:t>
    </dgm:pt>
    <dgm:pt modelId="{18040168-1B98-4F82-AD1A-5FF26E320FE8}" type="parTrans" cxnId="{CFB4C4C4-BE96-4119-9C80-00F22D10148B}">
      <dgm:prSet/>
      <dgm:spPr/>
      <dgm:t>
        <a:bodyPr/>
        <a:lstStyle/>
        <a:p>
          <a:endParaRPr lang="en-US"/>
        </a:p>
      </dgm:t>
    </dgm:pt>
    <dgm:pt modelId="{E5E372DF-8535-46E6-B68D-8D10AE50A4A1}" type="sibTrans" cxnId="{CFB4C4C4-BE96-4119-9C80-00F22D10148B}">
      <dgm:prSet/>
      <dgm:spPr/>
      <dgm:t>
        <a:bodyPr/>
        <a:lstStyle/>
        <a:p>
          <a:endParaRPr lang="en-US"/>
        </a:p>
      </dgm:t>
    </dgm:pt>
    <dgm:pt modelId="{07B9821A-6AB8-46D3-8182-A7FAAEAA4A8D}">
      <dgm:prSet/>
      <dgm:spPr/>
      <dgm:t>
        <a:bodyPr/>
        <a:lstStyle/>
        <a:p>
          <a:endParaRPr lang="en-US"/>
        </a:p>
      </dgm:t>
    </dgm:pt>
    <dgm:pt modelId="{F9040257-75BD-400C-9F0E-FC9DB53CE01D}" type="parTrans" cxnId="{E2AD7826-4672-4157-BA75-BF42DBA7E828}">
      <dgm:prSet/>
      <dgm:spPr/>
      <dgm:t>
        <a:bodyPr/>
        <a:lstStyle/>
        <a:p>
          <a:endParaRPr lang="en-US"/>
        </a:p>
      </dgm:t>
    </dgm:pt>
    <dgm:pt modelId="{A5C53A19-F638-4F7A-B4DA-4BF404436A44}" type="sibTrans" cxnId="{E2AD7826-4672-4157-BA75-BF42DBA7E828}">
      <dgm:prSet/>
      <dgm:spPr/>
      <dgm:t>
        <a:bodyPr/>
        <a:lstStyle/>
        <a:p>
          <a:endParaRPr lang="en-US"/>
        </a:p>
      </dgm:t>
    </dgm:pt>
    <dgm:pt modelId="{0D168298-7B22-44F3-8812-4E4FE1E601BE}" type="pres">
      <dgm:prSet presAssocID="{59870306-A2BC-4CDE-AED0-05E6EF34FF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CEE20E-68E8-4A95-8130-16315553D2F0}" type="pres">
      <dgm:prSet presAssocID="{1A62AAF6-FFCC-49E9-9259-870E197A0245}" presName="hierRoot1" presStyleCnt="0"/>
      <dgm:spPr/>
    </dgm:pt>
    <dgm:pt modelId="{25C4EB07-0DB8-4FC8-BD85-70FD5676E7BD}" type="pres">
      <dgm:prSet presAssocID="{1A62AAF6-FFCC-49E9-9259-870E197A0245}" presName="composite" presStyleCnt="0"/>
      <dgm:spPr/>
    </dgm:pt>
    <dgm:pt modelId="{CFEEEF96-3728-43CB-AC1A-94FF09044404}" type="pres">
      <dgm:prSet presAssocID="{1A62AAF6-FFCC-49E9-9259-870E197A0245}" presName="background" presStyleLbl="node0" presStyleIdx="0" presStyleCnt="1"/>
      <dgm:spPr/>
    </dgm:pt>
    <dgm:pt modelId="{A7B49331-B15F-4A22-87EE-9C07AF512B8C}" type="pres">
      <dgm:prSet presAssocID="{1A62AAF6-FFCC-49E9-9259-870E197A0245}" presName="text" presStyleLbl="fgAcc0" presStyleIdx="0" presStyleCnt="1">
        <dgm:presLayoutVars>
          <dgm:chPref val="3"/>
        </dgm:presLayoutVars>
      </dgm:prSet>
      <dgm:spPr/>
    </dgm:pt>
    <dgm:pt modelId="{3D964DDF-173D-482D-A098-45EEB933C817}" type="pres">
      <dgm:prSet presAssocID="{1A62AAF6-FFCC-49E9-9259-870E197A0245}" presName="hierChild2" presStyleCnt="0"/>
      <dgm:spPr/>
    </dgm:pt>
    <dgm:pt modelId="{DBAD169B-FD30-4679-832E-0A5CD2148412}" type="pres">
      <dgm:prSet presAssocID="{6ED75F71-AAA4-42E8-94B4-441FFA16215E}" presName="Name10" presStyleLbl="parChTrans1D2" presStyleIdx="0" presStyleCnt="8"/>
      <dgm:spPr/>
    </dgm:pt>
    <dgm:pt modelId="{496F5033-ED9A-4651-8AAB-80822CEE200F}" type="pres">
      <dgm:prSet presAssocID="{A33B0EE1-05E0-4737-9EBE-AE05867D49A1}" presName="hierRoot2" presStyleCnt="0"/>
      <dgm:spPr/>
    </dgm:pt>
    <dgm:pt modelId="{36C73001-F34C-4BB9-BEC9-CFEA271EADAA}" type="pres">
      <dgm:prSet presAssocID="{A33B0EE1-05E0-4737-9EBE-AE05867D49A1}" presName="composite2" presStyleCnt="0"/>
      <dgm:spPr/>
    </dgm:pt>
    <dgm:pt modelId="{C67EB18D-7F5F-46FB-BB00-6EEA516A0D40}" type="pres">
      <dgm:prSet presAssocID="{A33B0EE1-05E0-4737-9EBE-AE05867D49A1}" presName="background2" presStyleLbl="node2" presStyleIdx="0" presStyleCnt="8"/>
      <dgm:spPr/>
    </dgm:pt>
    <dgm:pt modelId="{A0E7DA48-F14D-42A0-8427-5763C640D40B}" type="pres">
      <dgm:prSet presAssocID="{A33B0EE1-05E0-4737-9EBE-AE05867D49A1}" presName="text2" presStyleLbl="fgAcc2" presStyleIdx="0" presStyleCnt="8">
        <dgm:presLayoutVars>
          <dgm:chPref val="3"/>
        </dgm:presLayoutVars>
      </dgm:prSet>
      <dgm:spPr/>
    </dgm:pt>
    <dgm:pt modelId="{D77D6F6F-1F04-474C-BB91-E0D916AFB579}" type="pres">
      <dgm:prSet presAssocID="{A33B0EE1-05E0-4737-9EBE-AE05867D49A1}" presName="hierChild3" presStyleCnt="0"/>
      <dgm:spPr/>
    </dgm:pt>
    <dgm:pt modelId="{BFF56D2A-8071-4747-9D44-E369E3A5EB91}" type="pres">
      <dgm:prSet presAssocID="{F489D294-5E27-40EE-AFDC-AF708033A069}" presName="Name10" presStyleLbl="parChTrans1D2" presStyleIdx="1" presStyleCnt="8"/>
      <dgm:spPr/>
    </dgm:pt>
    <dgm:pt modelId="{A050C2AF-9576-4F58-A777-A8684A0F83CC}" type="pres">
      <dgm:prSet presAssocID="{741FBD23-D2A0-4F7D-8033-A640816906B5}" presName="hierRoot2" presStyleCnt="0"/>
      <dgm:spPr/>
    </dgm:pt>
    <dgm:pt modelId="{0192AFD0-9E11-4460-8159-B02E336D3ACD}" type="pres">
      <dgm:prSet presAssocID="{741FBD23-D2A0-4F7D-8033-A640816906B5}" presName="composite2" presStyleCnt="0"/>
      <dgm:spPr/>
    </dgm:pt>
    <dgm:pt modelId="{2B74AA2A-BB8B-4B2A-8402-8D921379EF35}" type="pres">
      <dgm:prSet presAssocID="{741FBD23-D2A0-4F7D-8033-A640816906B5}" presName="background2" presStyleLbl="node2" presStyleIdx="1" presStyleCnt="8"/>
      <dgm:spPr/>
    </dgm:pt>
    <dgm:pt modelId="{61F392B7-2672-4E32-A6AD-A82EF8EB672D}" type="pres">
      <dgm:prSet presAssocID="{741FBD23-D2A0-4F7D-8033-A640816906B5}" presName="text2" presStyleLbl="fgAcc2" presStyleIdx="1" presStyleCnt="8">
        <dgm:presLayoutVars>
          <dgm:chPref val="3"/>
        </dgm:presLayoutVars>
      </dgm:prSet>
      <dgm:spPr/>
    </dgm:pt>
    <dgm:pt modelId="{3B5E5E47-C4EE-4C7A-BBE7-8713FD14B544}" type="pres">
      <dgm:prSet presAssocID="{741FBD23-D2A0-4F7D-8033-A640816906B5}" presName="hierChild3" presStyleCnt="0"/>
      <dgm:spPr/>
    </dgm:pt>
    <dgm:pt modelId="{85BD1752-269A-4747-9F16-E064C7C97114}" type="pres">
      <dgm:prSet presAssocID="{0E788683-F2E0-490B-8CDD-D3BDBB93EBF7}" presName="Name10" presStyleLbl="parChTrans1D2" presStyleIdx="2" presStyleCnt="8"/>
      <dgm:spPr/>
    </dgm:pt>
    <dgm:pt modelId="{582ED1E1-5BD4-4E69-9D05-5446FC44F2E9}" type="pres">
      <dgm:prSet presAssocID="{7B8E9DE1-B634-4D4D-87AD-CD68E1544C3B}" presName="hierRoot2" presStyleCnt="0"/>
      <dgm:spPr/>
    </dgm:pt>
    <dgm:pt modelId="{9649E5A6-67B2-4B5A-B121-B9152A93A89B}" type="pres">
      <dgm:prSet presAssocID="{7B8E9DE1-B634-4D4D-87AD-CD68E1544C3B}" presName="composite2" presStyleCnt="0"/>
      <dgm:spPr/>
    </dgm:pt>
    <dgm:pt modelId="{77CB453F-C956-41D3-AA09-D92BB5735D4D}" type="pres">
      <dgm:prSet presAssocID="{7B8E9DE1-B634-4D4D-87AD-CD68E1544C3B}" presName="background2" presStyleLbl="node2" presStyleIdx="2" presStyleCnt="8"/>
      <dgm:spPr/>
    </dgm:pt>
    <dgm:pt modelId="{5D476082-FE1C-49EA-A9F6-754A941D62A5}" type="pres">
      <dgm:prSet presAssocID="{7B8E9DE1-B634-4D4D-87AD-CD68E1544C3B}" presName="text2" presStyleLbl="fgAcc2" presStyleIdx="2" presStyleCnt="8">
        <dgm:presLayoutVars>
          <dgm:chPref val="3"/>
        </dgm:presLayoutVars>
      </dgm:prSet>
      <dgm:spPr/>
    </dgm:pt>
    <dgm:pt modelId="{C7321AE5-A10C-4CDF-9438-5D99738867A5}" type="pres">
      <dgm:prSet presAssocID="{7B8E9DE1-B634-4D4D-87AD-CD68E1544C3B}" presName="hierChild3" presStyleCnt="0"/>
      <dgm:spPr/>
    </dgm:pt>
    <dgm:pt modelId="{55C79D06-7C42-45CF-978A-CE612B4E5B66}" type="pres">
      <dgm:prSet presAssocID="{F0F185D9-3C29-443B-8E45-BE01130A1C98}" presName="Name10" presStyleLbl="parChTrans1D2" presStyleIdx="3" presStyleCnt="8"/>
      <dgm:spPr/>
    </dgm:pt>
    <dgm:pt modelId="{470137FD-D003-4C3E-A9BB-F6893AE451F7}" type="pres">
      <dgm:prSet presAssocID="{B46F71C2-322B-4F23-B8F5-8E361A8602D3}" presName="hierRoot2" presStyleCnt="0"/>
      <dgm:spPr/>
    </dgm:pt>
    <dgm:pt modelId="{C36AD3E4-6106-4975-AE95-611940EB0F35}" type="pres">
      <dgm:prSet presAssocID="{B46F71C2-322B-4F23-B8F5-8E361A8602D3}" presName="composite2" presStyleCnt="0"/>
      <dgm:spPr/>
    </dgm:pt>
    <dgm:pt modelId="{16CFF81C-CD9A-47DF-885E-1FD2931C66B5}" type="pres">
      <dgm:prSet presAssocID="{B46F71C2-322B-4F23-B8F5-8E361A8602D3}" presName="background2" presStyleLbl="node2" presStyleIdx="3" presStyleCnt="8"/>
      <dgm:spPr/>
    </dgm:pt>
    <dgm:pt modelId="{07014D74-F017-426E-B46F-8351B2ED50DE}" type="pres">
      <dgm:prSet presAssocID="{B46F71C2-322B-4F23-B8F5-8E361A8602D3}" presName="text2" presStyleLbl="fgAcc2" presStyleIdx="3" presStyleCnt="8">
        <dgm:presLayoutVars>
          <dgm:chPref val="3"/>
        </dgm:presLayoutVars>
      </dgm:prSet>
      <dgm:spPr/>
    </dgm:pt>
    <dgm:pt modelId="{C5483D36-C25A-45E6-B546-26846BAC1A44}" type="pres">
      <dgm:prSet presAssocID="{B46F71C2-322B-4F23-B8F5-8E361A8602D3}" presName="hierChild3" presStyleCnt="0"/>
      <dgm:spPr/>
    </dgm:pt>
    <dgm:pt modelId="{CEB38012-DB48-4307-A91C-95D8C8E2CFC9}" type="pres">
      <dgm:prSet presAssocID="{034837B4-F033-492A-919C-6EC1B72E0E82}" presName="Name10" presStyleLbl="parChTrans1D2" presStyleIdx="4" presStyleCnt="8"/>
      <dgm:spPr/>
    </dgm:pt>
    <dgm:pt modelId="{7FC90FFD-4F52-4AB1-A58D-4DDBF9CE28FE}" type="pres">
      <dgm:prSet presAssocID="{F7A48F2F-FD19-48C0-B48D-789764E5D9C5}" presName="hierRoot2" presStyleCnt="0"/>
      <dgm:spPr/>
    </dgm:pt>
    <dgm:pt modelId="{6706BE40-5D7B-45F8-92D2-448C7022F936}" type="pres">
      <dgm:prSet presAssocID="{F7A48F2F-FD19-48C0-B48D-789764E5D9C5}" presName="composite2" presStyleCnt="0"/>
      <dgm:spPr/>
    </dgm:pt>
    <dgm:pt modelId="{69C01165-159D-4450-81C9-0BADD4F66B93}" type="pres">
      <dgm:prSet presAssocID="{F7A48F2F-FD19-48C0-B48D-789764E5D9C5}" presName="background2" presStyleLbl="node2" presStyleIdx="4" presStyleCnt="8"/>
      <dgm:spPr/>
    </dgm:pt>
    <dgm:pt modelId="{0C6F8E0B-2C27-4443-82B9-39B6AB9BB60B}" type="pres">
      <dgm:prSet presAssocID="{F7A48F2F-FD19-48C0-B48D-789764E5D9C5}" presName="text2" presStyleLbl="fgAcc2" presStyleIdx="4" presStyleCnt="8" custLinFactNeighborX="-1439" custLinFactNeighborY="225">
        <dgm:presLayoutVars>
          <dgm:chPref val="3"/>
        </dgm:presLayoutVars>
      </dgm:prSet>
      <dgm:spPr/>
    </dgm:pt>
    <dgm:pt modelId="{7FBDF584-D43A-46EC-A57C-CF65C59445F2}" type="pres">
      <dgm:prSet presAssocID="{F7A48F2F-FD19-48C0-B48D-789764E5D9C5}" presName="hierChild3" presStyleCnt="0"/>
      <dgm:spPr/>
    </dgm:pt>
    <dgm:pt modelId="{70FA52F3-2F6F-444C-BE3B-0C0B81E1CBEA}" type="pres">
      <dgm:prSet presAssocID="{A2534783-EC8B-4588-9ECB-1AAA4B9A19CC}" presName="Name10" presStyleLbl="parChTrans1D2" presStyleIdx="5" presStyleCnt="8"/>
      <dgm:spPr/>
    </dgm:pt>
    <dgm:pt modelId="{39397062-2A1D-40E5-B213-6B82036E35F5}" type="pres">
      <dgm:prSet presAssocID="{D9B609F8-7B02-4B82-888B-35D6F0AF8527}" presName="hierRoot2" presStyleCnt="0"/>
      <dgm:spPr/>
    </dgm:pt>
    <dgm:pt modelId="{B1B980A7-5E67-4E90-B129-4420D9756040}" type="pres">
      <dgm:prSet presAssocID="{D9B609F8-7B02-4B82-888B-35D6F0AF8527}" presName="composite2" presStyleCnt="0"/>
      <dgm:spPr/>
    </dgm:pt>
    <dgm:pt modelId="{A175A5A9-8D13-4D76-9267-FBC5D788C258}" type="pres">
      <dgm:prSet presAssocID="{D9B609F8-7B02-4B82-888B-35D6F0AF8527}" presName="background2" presStyleLbl="node2" presStyleIdx="5" presStyleCnt="8"/>
      <dgm:spPr/>
    </dgm:pt>
    <dgm:pt modelId="{627003B7-F3AD-435B-997D-5D004C999DF6}" type="pres">
      <dgm:prSet presAssocID="{D9B609F8-7B02-4B82-888B-35D6F0AF8527}" presName="text2" presStyleLbl="fgAcc2" presStyleIdx="5" presStyleCnt="8">
        <dgm:presLayoutVars>
          <dgm:chPref val="3"/>
        </dgm:presLayoutVars>
      </dgm:prSet>
      <dgm:spPr/>
    </dgm:pt>
    <dgm:pt modelId="{19484150-120B-40E6-839F-D2E009912BA0}" type="pres">
      <dgm:prSet presAssocID="{D9B609F8-7B02-4B82-888B-35D6F0AF8527}" presName="hierChild3" presStyleCnt="0"/>
      <dgm:spPr/>
    </dgm:pt>
    <dgm:pt modelId="{0C309D1B-6474-46E9-B21C-5BC2C72EF153}" type="pres">
      <dgm:prSet presAssocID="{18040168-1B98-4F82-AD1A-5FF26E320FE8}" presName="Name10" presStyleLbl="parChTrans1D2" presStyleIdx="6" presStyleCnt="8"/>
      <dgm:spPr/>
    </dgm:pt>
    <dgm:pt modelId="{71C5B65C-791B-4303-8024-69E88D980D46}" type="pres">
      <dgm:prSet presAssocID="{E55CF673-69C6-45D6-AE29-EEF06D518A6E}" presName="hierRoot2" presStyleCnt="0"/>
      <dgm:spPr/>
    </dgm:pt>
    <dgm:pt modelId="{031B9061-1988-48C7-88C9-6DB4F0AB7424}" type="pres">
      <dgm:prSet presAssocID="{E55CF673-69C6-45D6-AE29-EEF06D518A6E}" presName="composite2" presStyleCnt="0"/>
      <dgm:spPr/>
    </dgm:pt>
    <dgm:pt modelId="{7450EC87-70EE-4D6C-AEA9-4C9CDFAB2AD3}" type="pres">
      <dgm:prSet presAssocID="{E55CF673-69C6-45D6-AE29-EEF06D518A6E}" presName="background2" presStyleLbl="node2" presStyleIdx="6" presStyleCnt="8"/>
      <dgm:spPr/>
    </dgm:pt>
    <dgm:pt modelId="{5264D1DE-9982-4D17-A099-E79D813C8F78}" type="pres">
      <dgm:prSet presAssocID="{E55CF673-69C6-45D6-AE29-EEF06D518A6E}" presName="text2" presStyleLbl="fgAcc2" presStyleIdx="6" presStyleCnt="8">
        <dgm:presLayoutVars>
          <dgm:chPref val="3"/>
        </dgm:presLayoutVars>
      </dgm:prSet>
      <dgm:spPr/>
    </dgm:pt>
    <dgm:pt modelId="{8C5F8F11-222A-47BF-9A1F-C3BB7C8EBBF7}" type="pres">
      <dgm:prSet presAssocID="{E55CF673-69C6-45D6-AE29-EEF06D518A6E}" presName="hierChild3" presStyleCnt="0"/>
      <dgm:spPr/>
    </dgm:pt>
    <dgm:pt modelId="{393E6517-09C8-423F-833E-4DCB3755C790}" type="pres">
      <dgm:prSet presAssocID="{F9040257-75BD-400C-9F0E-FC9DB53CE01D}" presName="Name10" presStyleLbl="parChTrans1D2" presStyleIdx="7" presStyleCnt="8"/>
      <dgm:spPr/>
    </dgm:pt>
    <dgm:pt modelId="{6119E512-0D5B-4FD2-B5E4-2A7925752257}" type="pres">
      <dgm:prSet presAssocID="{07B9821A-6AB8-46D3-8182-A7FAAEAA4A8D}" presName="hierRoot2" presStyleCnt="0"/>
      <dgm:spPr/>
    </dgm:pt>
    <dgm:pt modelId="{3D994187-3175-4960-AA50-79EEA9ACE780}" type="pres">
      <dgm:prSet presAssocID="{07B9821A-6AB8-46D3-8182-A7FAAEAA4A8D}" presName="composite2" presStyleCnt="0"/>
      <dgm:spPr/>
    </dgm:pt>
    <dgm:pt modelId="{852F46EC-680C-4C4D-9579-4D74DD6A06AB}" type="pres">
      <dgm:prSet presAssocID="{07B9821A-6AB8-46D3-8182-A7FAAEAA4A8D}" presName="background2" presStyleLbl="node2" presStyleIdx="7" presStyleCnt="8"/>
      <dgm:spPr/>
    </dgm:pt>
    <dgm:pt modelId="{5042F34B-8065-451C-9B5B-3E89249902E3}" type="pres">
      <dgm:prSet presAssocID="{07B9821A-6AB8-46D3-8182-A7FAAEAA4A8D}" presName="text2" presStyleLbl="fgAcc2" presStyleIdx="7" presStyleCnt="8">
        <dgm:presLayoutVars>
          <dgm:chPref val="3"/>
        </dgm:presLayoutVars>
      </dgm:prSet>
      <dgm:spPr/>
    </dgm:pt>
    <dgm:pt modelId="{9049A90E-E7CC-4676-B238-0723575BC5B5}" type="pres">
      <dgm:prSet presAssocID="{07B9821A-6AB8-46D3-8182-A7FAAEAA4A8D}" presName="hierChild3" presStyleCnt="0"/>
      <dgm:spPr/>
    </dgm:pt>
  </dgm:ptLst>
  <dgm:cxnLst>
    <dgm:cxn modelId="{3F043009-D4C6-406A-B5FF-6CFEB81026A7}" type="presOf" srcId="{E55CF673-69C6-45D6-AE29-EEF06D518A6E}" destId="{5264D1DE-9982-4D17-A099-E79D813C8F78}" srcOrd="0" destOrd="0" presId="urn:microsoft.com/office/officeart/2005/8/layout/hierarchy1"/>
    <dgm:cxn modelId="{FD379E0F-6B08-42DC-A492-FB5B95792525}" type="presOf" srcId="{18040168-1B98-4F82-AD1A-5FF26E320FE8}" destId="{0C309D1B-6474-46E9-B21C-5BC2C72EF153}" srcOrd="0" destOrd="0" presId="urn:microsoft.com/office/officeart/2005/8/layout/hierarchy1"/>
    <dgm:cxn modelId="{201E641B-44E8-40C7-9A7B-476716B1CF6F}" srcId="{1A62AAF6-FFCC-49E9-9259-870E197A0245}" destId="{7B8E9DE1-B634-4D4D-87AD-CD68E1544C3B}" srcOrd="2" destOrd="0" parTransId="{0E788683-F2E0-490B-8CDD-D3BDBB93EBF7}" sibTransId="{EAC45146-9D01-4148-9FDB-B57B175E689A}"/>
    <dgm:cxn modelId="{E2AD7826-4672-4157-BA75-BF42DBA7E828}" srcId="{1A62AAF6-FFCC-49E9-9259-870E197A0245}" destId="{07B9821A-6AB8-46D3-8182-A7FAAEAA4A8D}" srcOrd="7" destOrd="0" parTransId="{F9040257-75BD-400C-9F0E-FC9DB53CE01D}" sibTransId="{A5C53A19-F638-4F7A-B4DA-4BF404436A44}"/>
    <dgm:cxn modelId="{E9CFE436-2469-4A0D-AFD2-031060A1F46E}" type="presOf" srcId="{A2534783-EC8B-4588-9ECB-1AAA4B9A19CC}" destId="{70FA52F3-2F6F-444C-BE3B-0C0B81E1CBEA}" srcOrd="0" destOrd="0" presId="urn:microsoft.com/office/officeart/2005/8/layout/hierarchy1"/>
    <dgm:cxn modelId="{9167895F-3D09-4EA5-9DD2-40EB890C0EA4}" type="presOf" srcId="{1A62AAF6-FFCC-49E9-9259-870E197A0245}" destId="{A7B49331-B15F-4A22-87EE-9C07AF512B8C}" srcOrd="0" destOrd="0" presId="urn:microsoft.com/office/officeart/2005/8/layout/hierarchy1"/>
    <dgm:cxn modelId="{6DA76762-713F-45CA-9FFB-1D07CFBB9B9F}" type="presOf" srcId="{F489D294-5E27-40EE-AFDC-AF708033A069}" destId="{BFF56D2A-8071-4747-9D44-E369E3A5EB91}" srcOrd="0" destOrd="0" presId="urn:microsoft.com/office/officeart/2005/8/layout/hierarchy1"/>
    <dgm:cxn modelId="{370EE74B-3661-4E89-92D3-9D9474B50899}" type="presOf" srcId="{6ED75F71-AAA4-42E8-94B4-441FFA16215E}" destId="{DBAD169B-FD30-4679-832E-0A5CD2148412}" srcOrd="0" destOrd="0" presId="urn:microsoft.com/office/officeart/2005/8/layout/hierarchy1"/>
    <dgm:cxn modelId="{B828ED6B-82CC-445F-A2CB-9566E0797FDA}" type="presOf" srcId="{741FBD23-D2A0-4F7D-8033-A640816906B5}" destId="{61F392B7-2672-4E32-A6AD-A82EF8EB672D}" srcOrd="0" destOrd="0" presId="urn:microsoft.com/office/officeart/2005/8/layout/hierarchy1"/>
    <dgm:cxn modelId="{082BC04C-A8B4-4951-9ABA-A81372E5C9ED}" type="presOf" srcId="{59870306-A2BC-4CDE-AED0-05E6EF34FFA5}" destId="{0D168298-7B22-44F3-8812-4E4FE1E601BE}" srcOrd="0" destOrd="0" presId="urn:microsoft.com/office/officeart/2005/8/layout/hierarchy1"/>
    <dgm:cxn modelId="{7A0F5C54-45CA-45D6-829B-C8B0BB5C7D53}" type="presOf" srcId="{F7A48F2F-FD19-48C0-B48D-789764E5D9C5}" destId="{0C6F8E0B-2C27-4443-82B9-39B6AB9BB60B}" srcOrd="0" destOrd="0" presId="urn:microsoft.com/office/officeart/2005/8/layout/hierarchy1"/>
    <dgm:cxn modelId="{5E335E55-33BF-4E0D-AFBF-C46972997F9E}" srcId="{1A62AAF6-FFCC-49E9-9259-870E197A0245}" destId="{F7A48F2F-FD19-48C0-B48D-789764E5D9C5}" srcOrd="4" destOrd="0" parTransId="{034837B4-F033-492A-919C-6EC1B72E0E82}" sibTransId="{170B6051-ED85-4DD3-ADDE-EDAA1C75594F}"/>
    <dgm:cxn modelId="{0E955457-BCDB-446E-A704-5BD3641E6DA6}" type="presOf" srcId="{F9040257-75BD-400C-9F0E-FC9DB53CE01D}" destId="{393E6517-09C8-423F-833E-4DCB3755C790}" srcOrd="0" destOrd="0" presId="urn:microsoft.com/office/officeart/2005/8/layout/hierarchy1"/>
    <dgm:cxn modelId="{48F6F07C-70CE-4D38-9550-64F6CE3F1BF3}" srcId="{1A62AAF6-FFCC-49E9-9259-870E197A0245}" destId="{741FBD23-D2A0-4F7D-8033-A640816906B5}" srcOrd="1" destOrd="0" parTransId="{F489D294-5E27-40EE-AFDC-AF708033A069}" sibTransId="{2A7FB61E-331C-4DE7-AA7A-8747B99B4ABA}"/>
    <dgm:cxn modelId="{04BCF38C-3338-4D2D-A23C-A6629CE665D8}" type="presOf" srcId="{07B9821A-6AB8-46D3-8182-A7FAAEAA4A8D}" destId="{5042F34B-8065-451C-9B5B-3E89249902E3}" srcOrd="0" destOrd="0" presId="urn:microsoft.com/office/officeart/2005/8/layout/hierarchy1"/>
    <dgm:cxn modelId="{9608A691-2B50-431F-B695-C77013831CB9}" type="presOf" srcId="{D9B609F8-7B02-4B82-888B-35D6F0AF8527}" destId="{627003B7-F3AD-435B-997D-5D004C999DF6}" srcOrd="0" destOrd="0" presId="urn:microsoft.com/office/officeart/2005/8/layout/hierarchy1"/>
    <dgm:cxn modelId="{52924F9B-E00A-40FC-8B96-585B3528854A}" type="presOf" srcId="{7B8E9DE1-B634-4D4D-87AD-CD68E1544C3B}" destId="{5D476082-FE1C-49EA-A9F6-754A941D62A5}" srcOrd="0" destOrd="0" presId="urn:microsoft.com/office/officeart/2005/8/layout/hierarchy1"/>
    <dgm:cxn modelId="{7455ADBA-476E-4E57-88A3-BA73A927BECC}" srcId="{1A62AAF6-FFCC-49E9-9259-870E197A0245}" destId="{A33B0EE1-05E0-4737-9EBE-AE05867D49A1}" srcOrd="0" destOrd="0" parTransId="{6ED75F71-AAA4-42E8-94B4-441FFA16215E}" sibTransId="{34039A92-BD88-4126-8882-1451500E0A22}"/>
    <dgm:cxn modelId="{E66522BD-C322-4A17-9AE6-7D90CFB2A9D3}" type="presOf" srcId="{A33B0EE1-05E0-4737-9EBE-AE05867D49A1}" destId="{A0E7DA48-F14D-42A0-8427-5763C640D40B}" srcOrd="0" destOrd="0" presId="urn:microsoft.com/office/officeart/2005/8/layout/hierarchy1"/>
    <dgm:cxn modelId="{CFB4C4C4-BE96-4119-9C80-00F22D10148B}" srcId="{1A62AAF6-FFCC-49E9-9259-870E197A0245}" destId="{E55CF673-69C6-45D6-AE29-EEF06D518A6E}" srcOrd="6" destOrd="0" parTransId="{18040168-1B98-4F82-AD1A-5FF26E320FE8}" sibTransId="{E5E372DF-8535-46E6-B68D-8D10AE50A4A1}"/>
    <dgm:cxn modelId="{FDB8CAD3-82DF-497E-9E35-636EB2B54382}" srcId="{1A62AAF6-FFCC-49E9-9259-870E197A0245}" destId="{B46F71C2-322B-4F23-B8F5-8E361A8602D3}" srcOrd="3" destOrd="0" parTransId="{F0F185D9-3C29-443B-8E45-BE01130A1C98}" sibTransId="{7920EEBE-4D49-41B9-92B6-6E6AFB7A79DF}"/>
    <dgm:cxn modelId="{B5253CD6-E96F-44A6-86EC-5303FA5396D2}" srcId="{59870306-A2BC-4CDE-AED0-05E6EF34FFA5}" destId="{1A62AAF6-FFCC-49E9-9259-870E197A0245}" srcOrd="0" destOrd="0" parTransId="{836367B4-1892-44D1-9555-0BF81B955D90}" sibTransId="{961083A0-6034-4A9B-9CF3-AA3F0DE65A68}"/>
    <dgm:cxn modelId="{AAB6E8D7-0030-466A-9BD7-1492AB26F0DB}" type="presOf" srcId="{B46F71C2-322B-4F23-B8F5-8E361A8602D3}" destId="{07014D74-F017-426E-B46F-8351B2ED50DE}" srcOrd="0" destOrd="0" presId="urn:microsoft.com/office/officeart/2005/8/layout/hierarchy1"/>
    <dgm:cxn modelId="{ACAB33DF-9F23-4750-9C77-629EFA4ED4E0}" type="presOf" srcId="{034837B4-F033-492A-919C-6EC1B72E0E82}" destId="{CEB38012-DB48-4307-A91C-95D8C8E2CFC9}" srcOrd="0" destOrd="0" presId="urn:microsoft.com/office/officeart/2005/8/layout/hierarchy1"/>
    <dgm:cxn modelId="{0BB1C7E7-5B4C-40E4-B981-8C953D0F0154}" srcId="{1A62AAF6-FFCC-49E9-9259-870E197A0245}" destId="{D9B609F8-7B02-4B82-888B-35D6F0AF8527}" srcOrd="5" destOrd="0" parTransId="{A2534783-EC8B-4588-9ECB-1AAA4B9A19CC}" sibTransId="{CA2DC48B-D41C-44D7-9DF7-C0158474C396}"/>
    <dgm:cxn modelId="{1ADD3AE9-71D5-4EEE-92F3-58A72EA1A685}" type="presOf" srcId="{F0F185D9-3C29-443B-8E45-BE01130A1C98}" destId="{55C79D06-7C42-45CF-978A-CE612B4E5B66}" srcOrd="0" destOrd="0" presId="urn:microsoft.com/office/officeart/2005/8/layout/hierarchy1"/>
    <dgm:cxn modelId="{CDFF03FF-3045-4D7B-9CCF-EB68C2DE8D32}" type="presOf" srcId="{0E788683-F2E0-490B-8CDD-D3BDBB93EBF7}" destId="{85BD1752-269A-4747-9F16-E064C7C97114}" srcOrd="0" destOrd="0" presId="urn:microsoft.com/office/officeart/2005/8/layout/hierarchy1"/>
    <dgm:cxn modelId="{AB71C505-5928-4A20-A498-F83899E03801}" type="presParOf" srcId="{0D168298-7B22-44F3-8812-4E4FE1E601BE}" destId="{32CEE20E-68E8-4A95-8130-16315553D2F0}" srcOrd="0" destOrd="0" presId="urn:microsoft.com/office/officeart/2005/8/layout/hierarchy1"/>
    <dgm:cxn modelId="{34535CB6-3EA5-42DD-BEEE-645C944D62C8}" type="presParOf" srcId="{32CEE20E-68E8-4A95-8130-16315553D2F0}" destId="{25C4EB07-0DB8-4FC8-BD85-70FD5676E7BD}" srcOrd="0" destOrd="0" presId="urn:microsoft.com/office/officeart/2005/8/layout/hierarchy1"/>
    <dgm:cxn modelId="{2E9872FB-C198-4A42-BED5-23A1280C4373}" type="presParOf" srcId="{25C4EB07-0DB8-4FC8-BD85-70FD5676E7BD}" destId="{CFEEEF96-3728-43CB-AC1A-94FF09044404}" srcOrd="0" destOrd="0" presId="urn:microsoft.com/office/officeart/2005/8/layout/hierarchy1"/>
    <dgm:cxn modelId="{1172B4AE-3C28-45A2-861C-F5D4E2F4D311}" type="presParOf" srcId="{25C4EB07-0DB8-4FC8-BD85-70FD5676E7BD}" destId="{A7B49331-B15F-4A22-87EE-9C07AF512B8C}" srcOrd="1" destOrd="0" presId="urn:microsoft.com/office/officeart/2005/8/layout/hierarchy1"/>
    <dgm:cxn modelId="{85EE40E0-35E8-49A7-A9D4-153814704E49}" type="presParOf" srcId="{32CEE20E-68E8-4A95-8130-16315553D2F0}" destId="{3D964DDF-173D-482D-A098-45EEB933C817}" srcOrd="1" destOrd="0" presId="urn:microsoft.com/office/officeart/2005/8/layout/hierarchy1"/>
    <dgm:cxn modelId="{7C6CAB12-4053-4E3A-8A64-3F2A4DA1B8A5}" type="presParOf" srcId="{3D964DDF-173D-482D-A098-45EEB933C817}" destId="{DBAD169B-FD30-4679-832E-0A5CD2148412}" srcOrd="0" destOrd="0" presId="urn:microsoft.com/office/officeart/2005/8/layout/hierarchy1"/>
    <dgm:cxn modelId="{D2F81179-47F9-4029-8F14-E6FB51D8B058}" type="presParOf" srcId="{3D964DDF-173D-482D-A098-45EEB933C817}" destId="{496F5033-ED9A-4651-8AAB-80822CEE200F}" srcOrd="1" destOrd="0" presId="urn:microsoft.com/office/officeart/2005/8/layout/hierarchy1"/>
    <dgm:cxn modelId="{9B41E40D-3FF9-47C9-B3BC-E682748E529D}" type="presParOf" srcId="{496F5033-ED9A-4651-8AAB-80822CEE200F}" destId="{36C73001-F34C-4BB9-BEC9-CFEA271EADAA}" srcOrd="0" destOrd="0" presId="urn:microsoft.com/office/officeart/2005/8/layout/hierarchy1"/>
    <dgm:cxn modelId="{FA8EFC85-5B9D-4DF2-9788-A348DA5E36F6}" type="presParOf" srcId="{36C73001-F34C-4BB9-BEC9-CFEA271EADAA}" destId="{C67EB18D-7F5F-46FB-BB00-6EEA516A0D40}" srcOrd="0" destOrd="0" presId="urn:microsoft.com/office/officeart/2005/8/layout/hierarchy1"/>
    <dgm:cxn modelId="{B9FA1DA7-9539-4B38-9F46-5BCC20C49B9F}" type="presParOf" srcId="{36C73001-F34C-4BB9-BEC9-CFEA271EADAA}" destId="{A0E7DA48-F14D-42A0-8427-5763C640D40B}" srcOrd="1" destOrd="0" presId="urn:microsoft.com/office/officeart/2005/8/layout/hierarchy1"/>
    <dgm:cxn modelId="{57E8FFBA-40F8-4D21-8BF8-093BD9D1CF25}" type="presParOf" srcId="{496F5033-ED9A-4651-8AAB-80822CEE200F}" destId="{D77D6F6F-1F04-474C-BB91-E0D916AFB579}" srcOrd="1" destOrd="0" presId="urn:microsoft.com/office/officeart/2005/8/layout/hierarchy1"/>
    <dgm:cxn modelId="{722B71AD-5F42-43C8-AE06-1850B0B17C83}" type="presParOf" srcId="{3D964DDF-173D-482D-A098-45EEB933C817}" destId="{BFF56D2A-8071-4747-9D44-E369E3A5EB91}" srcOrd="2" destOrd="0" presId="urn:microsoft.com/office/officeart/2005/8/layout/hierarchy1"/>
    <dgm:cxn modelId="{9E936070-8616-4F60-8904-0594E9D86FC9}" type="presParOf" srcId="{3D964DDF-173D-482D-A098-45EEB933C817}" destId="{A050C2AF-9576-4F58-A777-A8684A0F83CC}" srcOrd="3" destOrd="0" presId="urn:microsoft.com/office/officeart/2005/8/layout/hierarchy1"/>
    <dgm:cxn modelId="{61B8F3AF-6E14-4151-B4A9-B8A2124459E7}" type="presParOf" srcId="{A050C2AF-9576-4F58-A777-A8684A0F83CC}" destId="{0192AFD0-9E11-4460-8159-B02E336D3ACD}" srcOrd="0" destOrd="0" presId="urn:microsoft.com/office/officeart/2005/8/layout/hierarchy1"/>
    <dgm:cxn modelId="{8F3F2525-F1DD-4F3D-9D3C-2F90A416E578}" type="presParOf" srcId="{0192AFD0-9E11-4460-8159-B02E336D3ACD}" destId="{2B74AA2A-BB8B-4B2A-8402-8D921379EF35}" srcOrd="0" destOrd="0" presId="urn:microsoft.com/office/officeart/2005/8/layout/hierarchy1"/>
    <dgm:cxn modelId="{B540ED05-47CF-48DA-8D76-44A26AC38F22}" type="presParOf" srcId="{0192AFD0-9E11-4460-8159-B02E336D3ACD}" destId="{61F392B7-2672-4E32-A6AD-A82EF8EB672D}" srcOrd="1" destOrd="0" presId="urn:microsoft.com/office/officeart/2005/8/layout/hierarchy1"/>
    <dgm:cxn modelId="{013DCB5E-ABD1-4E9A-AB0C-F68A201F6806}" type="presParOf" srcId="{A050C2AF-9576-4F58-A777-A8684A0F83CC}" destId="{3B5E5E47-C4EE-4C7A-BBE7-8713FD14B544}" srcOrd="1" destOrd="0" presId="urn:microsoft.com/office/officeart/2005/8/layout/hierarchy1"/>
    <dgm:cxn modelId="{589E5940-9EF9-414A-B68D-F3E5A37921C1}" type="presParOf" srcId="{3D964DDF-173D-482D-A098-45EEB933C817}" destId="{85BD1752-269A-4747-9F16-E064C7C97114}" srcOrd="4" destOrd="0" presId="urn:microsoft.com/office/officeart/2005/8/layout/hierarchy1"/>
    <dgm:cxn modelId="{E5B071A2-9FC0-4FA5-82F1-5A854F76D69D}" type="presParOf" srcId="{3D964DDF-173D-482D-A098-45EEB933C817}" destId="{582ED1E1-5BD4-4E69-9D05-5446FC44F2E9}" srcOrd="5" destOrd="0" presId="urn:microsoft.com/office/officeart/2005/8/layout/hierarchy1"/>
    <dgm:cxn modelId="{53D8D609-4A4A-4513-ABD3-DCACAA273506}" type="presParOf" srcId="{582ED1E1-5BD4-4E69-9D05-5446FC44F2E9}" destId="{9649E5A6-67B2-4B5A-B121-B9152A93A89B}" srcOrd="0" destOrd="0" presId="urn:microsoft.com/office/officeart/2005/8/layout/hierarchy1"/>
    <dgm:cxn modelId="{391FC880-D753-4E8E-8021-F3421DFC17DB}" type="presParOf" srcId="{9649E5A6-67B2-4B5A-B121-B9152A93A89B}" destId="{77CB453F-C956-41D3-AA09-D92BB5735D4D}" srcOrd="0" destOrd="0" presId="urn:microsoft.com/office/officeart/2005/8/layout/hierarchy1"/>
    <dgm:cxn modelId="{333E2502-6316-4555-A9C7-429D81735123}" type="presParOf" srcId="{9649E5A6-67B2-4B5A-B121-B9152A93A89B}" destId="{5D476082-FE1C-49EA-A9F6-754A941D62A5}" srcOrd="1" destOrd="0" presId="urn:microsoft.com/office/officeart/2005/8/layout/hierarchy1"/>
    <dgm:cxn modelId="{EE21BC59-4EA0-4A7E-9E3D-21BF62F0FF83}" type="presParOf" srcId="{582ED1E1-5BD4-4E69-9D05-5446FC44F2E9}" destId="{C7321AE5-A10C-4CDF-9438-5D99738867A5}" srcOrd="1" destOrd="0" presId="urn:microsoft.com/office/officeart/2005/8/layout/hierarchy1"/>
    <dgm:cxn modelId="{34C0D550-0972-4A2D-809D-9CD1511280FD}" type="presParOf" srcId="{3D964DDF-173D-482D-A098-45EEB933C817}" destId="{55C79D06-7C42-45CF-978A-CE612B4E5B66}" srcOrd="6" destOrd="0" presId="urn:microsoft.com/office/officeart/2005/8/layout/hierarchy1"/>
    <dgm:cxn modelId="{BBDEE0AB-89B3-4412-BC06-7C7611E79160}" type="presParOf" srcId="{3D964DDF-173D-482D-A098-45EEB933C817}" destId="{470137FD-D003-4C3E-A9BB-F6893AE451F7}" srcOrd="7" destOrd="0" presId="urn:microsoft.com/office/officeart/2005/8/layout/hierarchy1"/>
    <dgm:cxn modelId="{682C9085-8CE1-4730-A821-AE957E31A7B9}" type="presParOf" srcId="{470137FD-D003-4C3E-A9BB-F6893AE451F7}" destId="{C36AD3E4-6106-4975-AE95-611940EB0F35}" srcOrd="0" destOrd="0" presId="urn:microsoft.com/office/officeart/2005/8/layout/hierarchy1"/>
    <dgm:cxn modelId="{99FC5BE7-743A-4EB7-BAB5-0C43D78A549B}" type="presParOf" srcId="{C36AD3E4-6106-4975-AE95-611940EB0F35}" destId="{16CFF81C-CD9A-47DF-885E-1FD2931C66B5}" srcOrd="0" destOrd="0" presId="urn:microsoft.com/office/officeart/2005/8/layout/hierarchy1"/>
    <dgm:cxn modelId="{7A1BD670-FFBD-4C3D-ACF9-A091DD7454A2}" type="presParOf" srcId="{C36AD3E4-6106-4975-AE95-611940EB0F35}" destId="{07014D74-F017-426E-B46F-8351B2ED50DE}" srcOrd="1" destOrd="0" presId="urn:microsoft.com/office/officeart/2005/8/layout/hierarchy1"/>
    <dgm:cxn modelId="{6CB2120D-A0C0-411E-9840-E1F13EE26E26}" type="presParOf" srcId="{470137FD-D003-4C3E-A9BB-F6893AE451F7}" destId="{C5483D36-C25A-45E6-B546-26846BAC1A44}" srcOrd="1" destOrd="0" presId="urn:microsoft.com/office/officeart/2005/8/layout/hierarchy1"/>
    <dgm:cxn modelId="{2BB76CEA-3200-4146-A5B0-C27F24731E07}" type="presParOf" srcId="{3D964DDF-173D-482D-A098-45EEB933C817}" destId="{CEB38012-DB48-4307-A91C-95D8C8E2CFC9}" srcOrd="8" destOrd="0" presId="urn:microsoft.com/office/officeart/2005/8/layout/hierarchy1"/>
    <dgm:cxn modelId="{46A56A67-E2CC-40E2-A18A-95601F056ED3}" type="presParOf" srcId="{3D964DDF-173D-482D-A098-45EEB933C817}" destId="{7FC90FFD-4F52-4AB1-A58D-4DDBF9CE28FE}" srcOrd="9" destOrd="0" presId="urn:microsoft.com/office/officeart/2005/8/layout/hierarchy1"/>
    <dgm:cxn modelId="{80D329FF-F622-42F8-A361-EFE9B9CDA392}" type="presParOf" srcId="{7FC90FFD-4F52-4AB1-A58D-4DDBF9CE28FE}" destId="{6706BE40-5D7B-45F8-92D2-448C7022F936}" srcOrd="0" destOrd="0" presId="urn:microsoft.com/office/officeart/2005/8/layout/hierarchy1"/>
    <dgm:cxn modelId="{99E4D19E-4782-4D0A-A841-B024DF5D8E44}" type="presParOf" srcId="{6706BE40-5D7B-45F8-92D2-448C7022F936}" destId="{69C01165-159D-4450-81C9-0BADD4F66B93}" srcOrd="0" destOrd="0" presId="urn:microsoft.com/office/officeart/2005/8/layout/hierarchy1"/>
    <dgm:cxn modelId="{BCED9A43-013C-48C8-BD0D-4A88379B5A25}" type="presParOf" srcId="{6706BE40-5D7B-45F8-92D2-448C7022F936}" destId="{0C6F8E0B-2C27-4443-82B9-39B6AB9BB60B}" srcOrd="1" destOrd="0" presId="urn:microsoft.com/office/officeart/2005/8/layout/hierarchy1"/>
    <dgm:cxn modelId="{83D9AFEB-F6D7-4179-9C6C-248A0D907414}" type="presParOf" srcId="{7FC90FFD-4F52-4AB1-A58D-4DDBF9CE28FE}" destId="{7FBDF584-D43A-46EC-A57C-CF65C59445F2}" srcOrd="1" destOrd="0" presId="urn:microsoft.com/office/officeart/2005/8/layout/hierarchy1"/>
    <dgm:cxn modelId="{5CD567E0-DCE6-4BFA-AE2A-518E5868FD3B}" type="presParOf" srcId="{3D964DDF-173D-482D-A098-45EEB933C817}" destId="{70FA52F3-2F6F-444C-BE3B-0C0B81E1CBEA}" srcOrd="10" destOrd="0" presId="urn:microsoft.com/office/officeart/2005/8/layout/hierarchy1"/>
    <dgm:cxn modelId="{18DC737A-A9EF-422E-9DBA-865D6C4E96C8}" type="presParOf" srcId="{3D964DDF-173D-482D-A098-45EEB933C817}" destId="{39397062-2A1D-40E5-B213-6B82036E35F5}" srcOrd="11" destOrd="0" presId="urn:microsoft.com/office/officeart/2005/8/layout/hierarchy1"/>
    <dgm:cxn modelId="{E80E6FD7-FFCE-46EA-BD5C-FE5F9FDBEBAD}" type="presParOf" srcId="{39397062-2A1D-40E5-B213-6B82036E35F5}" destId="{B1B980A7-5E67-4E90-B129-4420D9756040}" srcOrd="0" destOrd="0" presId="urn:microsoft.com/office/officeart/2005/8/layout/hierarchy1"/>
    <dgm:cxn modelId="{2C43A9D6-B814-41DF-BF50-27C934B72357}" type="presParOf" srcId="{B1B980A7-5E67-4E90-B129-4420D9756040}" destId="{A175A5A9-8D13-4D76-9267-FBC5D788C258}" srcOrd="0" destOrd="0" presId="urn:microsoft.com/office/officeart/2005/8/layout/hierarchy1"/>
    <dgm:cxn modelId="{43FD30D3-39C8-4FA8-9EA9-1F81310D472D}" type="presParOf" srcId="{B1B980A7-5E67-4E90-B129-4420D9756040}" destId="{627003B7-F3AD-435B-997D-5D004C999DF6}" srcOrd="1" destOrd="0" presId="urn:microsoft.com/office/officeart/2005/8/layout/hierarchy1"/>
    <dgm:cxn modelId="{36855B0D-787C-4237-B25C-B23F4D805683}" type="presParOf" srcId="{39397062-2A1D-40E5-B213-6B82036E35F5}" destId="{19484150-120B-40E6-839F-D2E009912BA0}" srcOrd="1" destOrd="0" presId="urn:microsoft.com/office/officeart/2005/8/layout/hierarchy1"/>
    <dgm:cxn modelId="{B2C36715-E0E3-4893-8B4B-8B3404F08159}" type="presParOf" srcId="{3D964DDF-173D-482D-A098-45EEB933C817}" destId="{0C309D1B-6474-46E9-B21C-5BC2C72EF153}" srcOrd="12" destOrd="0" presId="urn:microsoft.com/office/officeart/2005/8/layout/hierarchy1"/>
    <dgm:cxn modelId="{6D592857-1BA9-4E7A-A3C4-52CA89A0B4F4}" type="presParOf" srcId="{3D964DDF-173D-482D-A098-45EEB933C817}" destId="{71C5B65C-791B-4303-8024-69E88D980D46}" srcOrd="13" destOrd="0" presId="urn:microsoft.com/office/officeart/2005/8/layout/hierarchy1"/>
    <dgm:cxn modelId="{B6F97A92-4A32-4B1D-99C6-6E6C5A213EB8}" type="presParOf" srcId="{71C5B65C-791B-4303-8024-69E88D980D46}" destId="{031B9061-1988-48C7-88C9-6DB4F0AB7424}" srcOrd="0" destOrd="0" presId="urn:microsoft.com/office/officeart/2005/8/layout/hierarchy1"/>
    <dgm:cxn modelId="{37C239B8-4B9A-44F1-881B-5A76E7924F16}" type="presParOf" srcId="{031B9061-1988-48C7-88C9-6DB4F0AB7424}" destId="{7450EC87-70EE-4D6C-AEA9-4C9CDFAB2AD3}" srcOrd="0" destOrd="0" presId="urn:microsoft.com/office/officeart/2005/8/layout/hierarchy1"/>
    <dgm:cxn modelId="{3372BD59-6D27-461F-88B2-3B164133E34A}" type="presParOf" srcId="{031B9061-1988-48C7-88C9-6DB4F0AB7424}" destId="{5264D1DE-9982-4D17-A099-E79D813C8F78}" srcOrd="1" destOrd="0" presId="urn:microsoft.com/office/officeart/2005/8/layout/hierarchy1"/>
    <dgm:cxn modelId="{10EB4FD9-00BC-4443-9850-36E4CA4E9A89}" type="presParOf" srcId="{71C5B65C-791B-4303-8024-69E88D980D46}" destId="{8C5F8F11-222A-47BF-9A1F-C3BB7C8EBBF7}" srcOrd="1" destOrd="0" presId="urn:microsoft.com/office/officeart/2005/8/layout/hierarchy1"/>
    <dgm:cxn modelId="{B3DA7F55-08E7-4556-82D5-41EE9B7D70FE}" type="presParOf" srcId="{3D964DDF-173D-482D-A098-45EEB933C817}" destId="{393E6517-09C8-423F-833E-4DCB3755C790}" srcOrd="14" destOrd="0" presId="urn:microsoft.com/office/officeart/2005/8/layout/hierarchy1"/>
    <dgm:cxn modelId="{544981CF-04B4-4B75-A9C9-5FC580B8E3FB}" type="presParOf" srcId="{3D964DDF-173D-482D-A098-45EEB933C817}" destId="{6119E512-0D5B-4FD2-B5E4-2A7925752257}" srcOrd="15" destOrd="0" presId="urn:microsoft.com/office/officeart/2005/8/layout/hierarchy1"/>
    <dgm:cxn modelId="{AB20604E-525C-415C-AE54-5B94CC8C78A5}" type="presParOf" srcId="{6119E512-0D5B-4FD2-B5E4-2A7925752257}" destId="{3D994187-3175-4960-AA50-79EEA9ACE780}" srcOrd="0" destOrd="0" presId="urn:microsoft.com/office/officeart/2005/8/layout/hierarchy1"/>
    <dgm:cxn modelId="{90549E40-76F9-4737-A6D8-3DD5AE3F3464}" type="presParOf" srcId="{3D994187-3175-4960-AA50-79EEA9ACE780}" destId="{852F46EC-680C-4C4D-9579-4D74DD6A06AB}" srcOrd="0" destOrd="0" presId="urn:microsoft.com/office/officeart/2005/8/layout/hierarchy1"/>
    <dgm:cxn modelId="{F6433ADB-0D4A-45AF-B9B1-7A237E01D267}" type="presParOf" srcId="{3D994187-3175-4960-AA50-79EEA9ACE780}" destId="{5042F34B-8065-451C-9B5B-3E89249902E3}" srcOrd="1" destOrd="0" presId="urn:microsoft.com/office/officeart/2005/8/layout/hierarchy1"/>
    <dgm:cxn modelId="{C9AB767F-9486-42DC-8AB2-925622012649}" type="presParOf" srcId="{6119E512-0D5B-4FD2-B5E4-2A7925752257}" destId="{9049A90E-E7CC-4676-B238-0723575BC5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E16993-ABD8-4C26-8B47-FC8085000D1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074130-D7EB-43C0-88CE-4EFE48D3CA35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Director of Sales</a:t>
          </a:r>
        </a:p>
      </dgm:t>
    </dgm:pt>
    <dgm:pt modelId="{2FDA0486-91F0-4C91-A2C9-17660C276FDD}" type="parTrans" cxnId="{18C6770F-4DAF-4575-8F2A-B06F1A0D9A09}">
      <dgm:prSet/>
      <dgm:spPr/>
      <dgm:t>
        <a:bodyPr/>
        <a:lstStyle/>
        <a:p>
          <a:endParaRPr lang="en-US"/>
        </a:p>
      </dgm:t>
    </dgm:pt>
    <dgm:pt modelId="{9668C281-344E-4B86-9C6D-345A1292BA13}" type="sibTrans" cxnId="{18C6770F-4DAF-4575-8F2A-B06F1A0D9A09}">
      <dgm:prSet/>
      <dgm:spPr/>
      <dgm:t>
        <a:bodyPr/>
        <a:lstStyle/>
        <a:p>
          <a:endParaRPr lang="en-US"/>
        </a:p>
      </dgm:t>
    </dgm:pt>
    <dgm:pt modelId="{26A46021-3A67-4F11-A8CE-00C3799A08AA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Catering</a:t>
          </a:r>
        </a:p>
        <a:p>
          <a:r>
            <a:rPr lang="en-US" b="1" dirty="0">
              <a:solidFill>
                <a:schemeClr val="bg1"/>
              </a:solidFill>
            </a:rPr>
            <a:t>Account Execs</a:t>
          </a:r>
        </a:p>
      </dgm:t>
    </dgm:pt>
    <dgm:pt modelId="{D4B5A8C9-6377-487D-AB91-A172B37F2827}" type="parTrans" cxnId="{4FAAA370-D3E9-4196-86D6-4DB13D46B986}">
      <dgm:prSet/>
      <dgm:spPr/>
      <dgm:t>
        <a:bodyPr/>
        <a:lstStyle/>
        <a:p>
          <a:endParaRPr lang="en-US"/>
        </a:p>
      </dgm:t>
    </dgm:pt>
    <dgm:pt modelId="{0A455131-8692-4656-A777-BC853ED1FEE5}" type="sibTrans" cxnId="{4FAAA370-D3E9-4196-86D6-4DB13D46B986}">
      <dgm:prSet/>
      <dgm:spPr/>
      <dgm:t>
        <a:bodyPr/>
        <a:lstStyle/>
        <a:p>
          <a:endParaRPr lang="en-US"/>
        </a:p>
      </dgm:t>
    </dgm:pt>
    <dgm:pt modelId="{21312E58-3D2D-4C3A-BD68-984711F54A56}">
      <dgm:prSet/>
      <dgm:spPr/>
      <dgm:t>
        <a:bodyPr/>
        <a:lstStyle/>
        <a:p>
          <a:endParaRPr lang="en-US"/>
        </a:p>
      </dgm:t>
    </dgm:pt>
    <dgm:pt modelId="{35722570-91CE-4C00-95E4-E90A59FE4715}" type="parTrans" cxnId="{7842A9AB-147D-4565-8943-F1726B74B6B4}">
      <dgm:prSet/>
      <dgm:spPr/>
      <dgm:t>
        <a:bodyPr/>
        <a:lstStyle/>
        <a:p>
          <a:endParaRPr lang="en-US"/>
        </a:p>
      </dgm:t>
    </dgm:pt>
    <dgm:pt modelId="{D1F072B6-6525-4559-ABE0-65E2B944F3FD}" type="sibTrans" cxnId="{7842A9AB-147D-4565-8943-F1726B74B6B4}">
      <dgm:prSet/>
      <dgm:spPr/>
      <dgm:t>
        <a:bodyPr/>
        <a:lstStyle/>
        <a:p>
          <a:endParaRPr lang="en-US"/>
        </a:p>
      </dgm:t>
    </dgm:pt>
    <dgm:pt modelId="{BBB5BF63-C044-4669-894C-779C282C7CA3}">
      <dgm:prSet/>
      <dgm:spPr/>
      <dgm:t>
        <a:bodyPr/>
        <a:lstStyle/>
        <a:p>
          <a:endParaRPr lang="en-US"/>
        </a:p>
      </dgm:t>
    </dgm:pt>
    <dgm:pt modelId="{460B36DE-2BA5-45E0-8D55-28E8101891B0}" type="parTrans" cxnId="{C15565E6-3DBE-4F86-97E6-0C9A49674C9E}">
      <dgm:prSet/>
      <dgm:spPr/>
      <dgm:t>
        <a:bodyPr/>
        <a:lstStyle/>
        <a:p>
          <a:endParaRPr lang="en-US"/>
        </a:p>
      </dgm:t>
    </dgm:pt>
    <dgm:pt modelId="{8939A432-3569-4968-8D49-25DE6D0C47A0}" type="sibTrans" cxnId="{C15565E6-3DBE-4F86-97E6-0C9A49674C9E}">
      <dgm:prSet/>
      <dgm:spPr/>
      <dgm:t>
        <a:bodyPr/>
        <a:lstStyle/>
        <a:p>
          <a:endParaRPr lang="en-US"/>
        </a:p>
      </dgm:t>
    </dgm:pt>
    <dgm:pt modelId="{BFF5B000-53BC-42EA-B4CD-FDDB84BE5EEC}">
      <dgm:prSet/>
      <dgm:spPr/>
      <dgm:t>
        <a:bodyPr/>
        <a:lstStyle/>
        <a:p>
          <a:endParaRPr lang="en-US"/>
        </a:p>
      </dgm:t>
    </dgm:pt>
    <dgm:pt modelId="{3DF9302A-8053-4A75-A7CA-E8032915CBC2}" type="parTrans" cxnId="{566366AA-364B-4A31-AA4D-3876FB118B50}">
      <dgm:prSet/>
      <dgm:spPr/>
      <dgm:t>
        <a:bodyPr/>
        <a:lstStyle/>
        <a:p>
          <a:endParaRPr lang="en-US"/>
        </a:p>
      </dgm:t>
    </dgm:pt>
    <dgm:pt modelId="{103E3020-3B7E-4E4A-8EC1-AEAA5B565FCA}" type="sibTrans" cxnId="{566366AA-364B-4A31-AA4D-3876FB118B50}">
      <dgm:prSet/>
      <dgm:spPr/>
      <dgm:t>
        <a:bodyPr/>
        <a:lstStyle/>
        <a:p>
          <a:endParaRPr lang="en-US"/>
        </a:p>
      </dgm:t>
    </dgm:pt>
    <dgm:pt modelId="{3400F136-A575-4893-A8A4-93470FAD01C8}">
      <dgm:prSet/>
      <dgm:spPr/>
      <dgm:t>
        <a:bodyPr/>
        <a:lstStyle/>
        <a:p>
          <a:endParaRPr lang="en-US"/>
        </a:p>
      </dgm:t>
    </dgm:pt>
    <dgm:pt modelId="{4D2078CD-793B-4562-93D3-80BF884D3FF3}" type="parTrans" cxnId="{93148E9D-B05A-46A1-B4B5-075B5E083F58}">
      <dgm:prSet/>
      <dgm:spPr/>
      <dgm:t>
        <a:bodyPr/>
        <a:lstStyle/>
        <a:p>
          <a:endParaRPr lang="en-US"/>
        </a:p>
      </dgm:t>
    </dgm:pt>
    <dgm:pt modelId="{D9518E3B-E3AE-4E17-9D58-00386B5F0237}" type="sibTrans" cxnId="{93148E9D-B05A-46A1-B4B5-075B5E083F58}">
      <dgm:prSet/>
      <dgm:spPr/>
      <dgm:t>
        <a:bodyPr/>
        <a:lstStyle/>
        <a:p>
          <a:endParaRPr lang="en-US"/>
        </a:p>
      </dgm:t>
    </dgm:pt>
    <dgm:pt modelId="{F6175F72-E817-4044-8A56-F4999BC1BF40}">
      <dgm:prSet/>
      <dgm:spPr/>
      <dgm:t>
        <a:bodyPr/>
        <a:lstStyle/>
        <a:p>
          <a:endParaRPr lang="en-US"/>
        </a:p>
      </dgm:t>
    </dgm:pt>
    <dgm:pt modelId="{20F639D4-5807-46C3-8F5D-3B5432F1F280}" type="parTrans" cxnId="{388FC1FE-8DF8-47A0-842C-6CEE5B6503A5}">
      <dgm:prSet/>
      <dgm:spPr/>
      <dgm:t>
        <a:bodyPr/>
        <a:lstStyle/>
        <a:p>
          <a:endParaRPr lang="en-US"/>
        </a:p>
      </dgm:t>
    </dgm:pt>
    <dgm:pt modelId="{408C4CF6-E958-490A-8C4C-D99A346D5B40}" type="sibTrans" cxnId="{388FC1FE-8DF8-47A0-842C-6CEE5B6503A5}">
      <dgm:prSet/>
      <dgm:spPr/>
      <dgm:t>
        <a:bodyPr/>
        <a:lstStyle/>
        <a:p>
          <a:endParaRPr lang="en-US"/>
        </a:p>
      </dgm:t>
    </dgm:pt>
    <dgm:pt modelId="{F7AF8BAF-4E11-4BAC-978C-CD8C8CAAF92C}">
      <dgm:prSet/>
      <dgm:spPr/>
      <dgm:t>
        <a:bodyPr/>
        <a:lstStyle/>
        <a:p>
          <a:endParaRPr lang="en-US"/>
        </a:p>
      </dgm:t>
    </dgm:pt>
    <dgm:pt modelId="{F8613B40-4B71-4EC4-976C-7E4FFA4432C5}" type="parTrans" cxnId="{57B03452-DC3E-431F-B7DF-95E2640D5997}">
      <dgm:prSet/>
      <dgm:spPr/>
      <dgm:t>
        <a:bodyPr/>
        <a:lstStyle/>
        <a:p>
          <a:endParaRPr lang="en-US"/>
        </a:p>
      </dgm:t>
    </dgm:pt>
    <dgm:pt modelId="{2BDCAEBC-A455-42BA-9F10-A4960386E387}" type="sibTrans" cxnId="{57B03452-DC3E-431F-B7DF-95E2640D5997}">
      <dgm:prSet/>
      <dgm:spPr/>
      <dgm:t>
        <a:bodyPr/>
        <a:lstStyle/>
        <a:p>
          <a:endParaRPr lang="en-US"/>
        </a:p>
      </dgm:t>
    </dgm:pt>
    <dgm:pt modelId="{0C80C20C-2422-46EB-97E2-5B888B09A9F0}">
      <dgm:prSet/>
      <dgm:spPr/>
      <dgm:t>
        <a:bodyPr/>
        <a:lstStyle/>
        <a:p>
          <a:endParaRPr lang="en-US"/>
        </a:p>
      </dgm:t>
    </dgm:pt>
    <dgm:pt modelId="{E8C10477-E555-4C78-A35A-AA1D80903904}" type="parTrans" cxnId="{CF44F67C-C112-45A1-BD4D-CA1D5DA59EBF}">
      <dgm:prSet/>
      <dgm:spPr/>
      <dgm:t>
        <a:bodyPr/>
        <a:lstStyle/>
        <a:p>
          <a:endParaRPr lang="en-US"/>
        </a:p>
      </dgm:t>
    </dgm:pt>
    <dgm:pt modelId="{F4AED569-7EF6-43D2-9BB1-211F4C03272A}" type="sibTrans" cxnId="{CF44F67C-C112-45A1-BD4D-CA1D5DA59EBF}">
      <dgm:prSet/>
      <dgm:spPr/>
      <dgm:t>
        <a:bodyPr/>
        <a:lstStyle/>
        <a:p>
          <a:endParaRPr lang="en-US"/>
        </a:p>
      </dgm:t>
    </dgm:pt>
    <dgm:pt modelId="{68595176-E778-473C-AE8E-E1A13EEDF797}">
      <dgm:prSet/>
      <dgm:spPr/>
      <dgm:t>
        <a:bodyPr/>
        <a:lstStyle/>
        <a:p>
          <a:endParaRPr lang="en-US"/>
        </a:p>
      </dgm:t>
    </dgm:pt>
    <dgm:pt modelId="{E54082C9-871A-4F73-90DD-F6CE2963DAEA}" type="parTrans" cxnId="{2BB2681A-2039-4845-A53A-A4A5E6D19057}">
      <dgm:prSet/>
      <dgm:spPr/>
      <dgm:t>
        <a:bodyPr/>
        <a:lstStyle/>
        <a:p>
          <a:endParaRPr lang="en-US"/>
        </a:p>
      </dgm:t>
    </dgm:pt>
    <dgm:pt modelId="{D409075F-995A-44B4-880C-C63806AA7524}" type="sibTrans" cxnId="{2BB2681A-2039-4845-A53A-A4A5E6D19057}">
      <dgm:prSet/>
      <dgm:spPr/>
      <dgm:t>
        <a:bodyPr/>
        <a:lstStyle/>
        <a:p>
          <a:endParaRPr lang="en-US"/>
        </a:p>
      </dgm:t>
    </dgm:pt>
    <dgm:pt modelId="{7C2A9043-1C89-4F2C-9242-949FA92B2AF6}">
      <dgm:prSet/>
      <dgm:spPr/>
      <dgm:t>
        <a:bodyPr/>
        <a:lstStyle/>
        <a:p>
          <a:endParaRPr lang="en-US"/>
        </a:p>
      </dgm:t>
    </dgm:pt>
    <dgm:pt modelId="{27736145-4438-44DE-8311-7D4FCCCD542F}" type="parTrans" cxnId="{85ACAA85-2C6D-4FC8-A4DC-CC4A733BAEBE}">
      <dgm:prSet/>
      <dgm:spPr/>
      <dgm:t>
        <a:bodyPr/>
        <a:lstStyle/>
        <a:p>
          <a:endParaRPr lang="en-US"/>
        </a:p>
      </dgm:t>
    </dgm:pt>
    <dgm:pt modelId="{9602780C-75C6-4261-8161-0C9445486E7E}" type="sibTrans" cxnId="{85ACAA85-2C6D-4FC8-A4DC-CC4A733BAEBE}">
      <dgm:prSet/>
      <dgm:spPr/>
      <dgm:t>
        <a:bodyPr/>
        <a:lstStyle/>
        <a:p>
          <a:endParaRPr lang="en-US"/>
        </a:p>
      </dgm:t>
    </dgm:pt>
    <dgm:pt modelId="{1AB8B0F5-2CC5-4466-8FA3-01BCDA07E139}">
      <dgm:prSet/>
      <dgm:spPr/>
      <dgm:t>
        <a:bodyPr/>
        <a:lstStyle/>
        <a:p>
          <a:endParaRPr lang="en-US"/>
        </a:p>
      </dgm:t>
    </dgm:pt>
    <dgm:pt modelId="{DE6E5E7B-6020-4AE1-BADD-1180EC8547DB}" type="parTrans" cxnId="{C2A6DBB6-9903-44C4-95C3-2D1D91BD7A0D}">
      <dgm:prSet/>
      <dgm:spPr/>
      <dgm:t>
        <a:bodyPr/>
        <a:lstStyle/>
        <a:p>
          <a:endParaRPr lang="en-US"/>
        </a:p>
      </dgm:t>
    </dgm:pt>
    <dgm:pt modelId="{7B295FC6-6290-44E9-8691-D9A9CC278D84}" type="sibTrans" cxnId="{C2A6DBB6-9903-44C4-95C3-2D1D91BD7A0D}">
      <dgm:prSet/>
      <dgm:spPr/>
      <dgm:t>
        <a:bodyPr/>
        <a:lstStyle/>
        <a:p>
          <a:endParaRPr lang="en-US"/>
        </a:p>
      </dgm:t>
    </dgm:pt>
    <dgm:pt modelId="{E9281683-B3AC-4E6C-86E0-8A248AE03498}">
      <dgm:prSet/>
      <dgm:spPr/>
      <dgm:t>
        <a:bodyPr/>
        <a:lstStyle/>
        <a:p>
          <a:endParaRPr lang="en-US"/>
        </a:p>
      </dgm:t>
    </dgm:pt>
    <dgm:pt modelId="{8655373B-9086-4C77-841C-2D4061095D79}" type="parTrans" cxnId="{16A7E37F-4703-49CF-8C8B-4421FCC8908F}">
      <dgm:prSet/>
      <dgm:spPr/>
      <dgm:t>
        <a:bodyPr/>
        <a:lstStyle/>
        <a:p>
          <a:endParaRPr lang="en-US"/>
        </a:p>
      </dgm:t>
    </dgm:pt>
    <dgm:pt modelId="{D8425B8E-4442-478B-9FAE-81B94E9F3676}" type="sibTrans" cxnId="{16A7E37F-4703-49CF-8C8B-4421FCC8908F}">
      <dgm:prSet/>
      <dgm:spPr/>
      <dgm:t>
        <a:bodyPr/>
        <a:lstStyle/>
        <a:p>
          <a:endParaRPr lang="en-US"/>
        </a:p>
      </dgm:t>
    </dgm:pt>
    <dgm:pt modelId="{3626A743-345D-4578-B990-BF0C0CB70F77}">
      <dgm:prSet/>
      <dgm:spPr/>
      <dgm:t>
        <a:bodyPr/>
        <a:lstStyle/>
        <a:p>
          <a:endParaRPr lang="en-US"/>
        </a:p>
      </dgm:t>
    </dgm:pt>
    <dgm:pt modelId="{BADE9317-C2C5-4B0A-8B88-7F7D5EA3A076}" type="parTrans" cxnId="{0DCB90D6-1628-46A0-A2E5-BE5EF87FA07A}">
      <dgm:prSet/>
      <dgm:spPr/>
      <dgm:t>
        <a:bodyPr/>
        <a:lstStyle/>
        <a:p>
          <a:endParaRPr lang="en-US"/>
        </a:p>
      </dgm:t>
    </dgm:pt>
    <dgm:pt modelId="{CFB37B8F-418F-4C5E-B73B-86E5DC7D936F}" type="sibTrans" cxnId="{0DCB90D6-1628-46A0-A2E5-BE5EF87FA07A}">
      <dgm:prSet/>
      <dgm:spPr/>
      <dgm:t>
        <a:bodyPr/>
        <a:lstStyle/>
        <a:p>
          <a:endParaRPr lang="en-US"/>
        </a:p>
      </dgm:t>
    </dgm:pt>
    <dgm:pt modelId="{AFAEF56D-DDD3-4EAF-B5A2-016FF1FB4DF1}" type="pres">
      <dgm:prSet presAssocID="{B8E16993-ABD8-4C26-8B47-FC8085000D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22D328-AB80-4044-94CB-4EAD8B7B8318}" type="pres">
      <dgm:prSet presAssocID="{21312E58-3D2D-4C3A-BD68-984711F54A56}" presName="hierRoot1" presStyleCnt="0">
        <dgm:presLayoutVars>
          <dgm:hierBranch val="init"/>
        </dgm:presLayoutVars>
      </dgm:prSet>
      <dgm:spPr/>
    </dgm:pt>
    <dgm:pt modelId="{FC15538F-E950-483C-BA45-95D3BCCA82FA}" type="pres">
      <dgm:prSet presAssocID="{21312E58-3D2D-4C3A-BD68-984711F54A56}" presName="rootComposite1" presStyleCnt="0"/>
      <dgm:spPr/>
    </dgm:pt>
    <dgm:pt modelId="{8E48D158-5C8D-4B72-80DA-AD697035A18B}" type="pres">
      <dgm:prSet presAssocID="{21312E58-3D2D-4C3A-BD68-984711F54A56}" presName="rootText1" presStyleLbl="node0" presStyleIdx="0" presStyleCnt="4">
        <dgm:presLayoutVars>
          <dgm:chPref val="3"/>
        </dgm:presLayoutVars>
      </dgm:prSet>
      <dgm:spPr/>
    </dgm:pt>
    <dgm:pt modelId="{C7E398CE-F65C-456B-A1C4-D9727259287B}" type="pres">
      <dgm:prSet presAssocID="{21312E58-3D2D-4C3A-BD68-984711F54A56}" presName="rootConnector1" presStyleLbl="node1" presStyleIdx="0" presStyleCnt="0"/>
      <dgm:spPr/>
    </dgm:pt>
    <dgm:pt modelId="{C5A91C36-FD04-4B36-800B-8E450C82A56F}" type="pres">
      <dgm:prSet presAssocID="{21312E58-3D2D-4C3A-BD68-984711F54A56}" presName="hierChild2" presStyleCnt="0"/>
      <dgm:spPr/>
    </dgm:pt>
    <dgm:pt modelId="{431CD415-4060-4382-B507-C06B90B7DD5B}" type="pres">
      <dgm:prSet presAssocID="{21312E58-3D2D-4C3A-BD68-984711F54A56}" presName="hierChild3" presStyleCnt="0"/>
      <dgm:spPr/>
    </dgm:pt>
    <dgm:pt modelId="{E3A78889-5FF1-41B5-A1EC-BCB662F30249}" type="pres">
      <dgm:prSet presAssocID="{6D074130-D7EB-43C0-88CE-4EFE48D3CA35}" presName="hierRoot1" presStyleCnt="0">
        <dgm:presLayoutVars>
          <dgm:hierBranch val="init"/>
        </dgm:presLayoutVars>
      </dgm:prSet>
      <dgm:spPr/>
    </dgm:pt>
    <dgm:pt modelId="{59AB94D5-0549-4652-8206-661AFC271B4E}" type="pres">
      <dgm:prSet presAssocID="{6D074130-D7EB-43C0-88CE-4EFE48D3CA35}" presName="rootComposite1" presStyleCnt="0"/>
      <dgm:spPr/>
    </dgm:pt>
    <dgm:pt modelId="{6E8E8183-3C8E-43D8-9FE1-178743B55604}" type="pres">
      <dgm:prSet presAssocID="{6D074130-D7EB-43C0-88CE-4EFE48D3CA35}" presName="rootText1" presStyleLbl="node0" presStyleIdx="1" presStyleCnt="4">
        <dgm:presLayoutVars>
          <dgm:chPref val="3"/>
        </dgm:presLayoutVars>
      </dgm:prSet>
      <dgm:spPr/>
    </dgm:pt>
    <dgm:pt modelId="{58C89433-A5C0-4623-A637-6FB8661EB937}" type="pres">
      <dgm:prSet presAssocID="{6D074130-D7EB-43C0-88CE-4EFE48D3CA35}" presName="rootConnector1" presStyleLbl="node1" presStyleIdx="0" presStyleCnt="0"/>
      <dgm:spPr/>
    </dgm:pt>
    <dgm:pt modelId="{8BCD1705-A15E-42DE-B230-AE860BE79F4A}" type="pres">
      <dgm:prSet presAssocID="{6D074130-D7EB-43C0-88CE-4EFE48D3CA35}" presName="hierChild2" presStyleCnt="0"/>
      <dgm:spPr/>
    </dgm:pt>
    <dgm:pt modelId="{5A5096BC-DAD1-44B7-99E0-1669CFB48100}" type="pres">
      <dgm:prSet presAssocID="{4D2078CD-793B-4562-93D3-80BF884D3FF3}" presName="Name64" presStyleLbl="parChTrans1D2" presStyleIdx="0" presStyleCnt="3"/>
      <dgm:spPr/>
    </dgm:pt>
    <dgm:pt modelId="{C4698D9F-D981-4EE8-B3D2-DE4682682566}" type="pres">
      <dgm:prSet presAssocID="{3400F136-A575-4893-A8A4-93470FAD01C8}" presName="hierRoot2" presStyleCnt="0">
        <dgm:presLayoutVars>
          <dgm:hierBranch val="init"/>
        </dgm:presLayoutVars>
      </dgm:prSet>
      <dgm:spPr/>
    </dgm:pt>
    <dgm:pt modelId="{F6E13C5C-D278-4620-9489-1BEA40E134E0}" type="pres">
      <dgm:prSet presAssocID="{3400F136-A575-4893-A8A4-93470FAD01C8}" presName="rootComposite" presStyleCnt="0"/>
      <dgm:spPr/>
    </dgm:pt>
    <dgm:pt modelId="{38390C56-1E46-4B24-878F-28A9F973679A}" type="pres">
      <dgm:prSet presAssocID="{3400F136-A575-4893-A8A4-93470FAD01C8}" presName="rootText" presStyleLbl="node2" presStyleIdx="0" presStyleCnt="3">
        <dgm:presLayoutVars>
          <dgm:chPref val="3"/>
        </dgm:presLayoutVars>
      </dgm:prSet>
      <dgm:spPr/>
    </dgm:pt>
    <dgm:pt modelId="{60BE9FF6-CB5D-4260-B40D-A0BA780D2BCD}" type="pres">
      <dgm:prSet presAssocID="{3400F136-A575-4893-A8A4-93470FAD01C8}" presName="rootConnector" presStyleLbl="node2" presStyleIdx="0" presStyleCnt="3"/>
      <dgm:spPr/>
    </dgm:pt>
    <dgm:pt modelId="{52233ECD-A417-41D7-8B51-C3283C4AF753}" type="pres">
      <dgm:prSet presAssocID="{3400F136-A575-4893-A8A4-93470FAD01C8}" presName="hierChild4" presStyleCnt="0"/>
      <dgm:spPr/>
    </dgm:pt>
    <dgm:pt modelId="{6ED55B15-2C8A-4768-A1BD-FB44F0AFD3D7}" type="pres">
      <dgm:prSet presAssocID="{D4B5A8C9-6377-487D-AB91-A172B37F2827}" presName="Name64" presStyleLbl="parChTrans1D3" presStyleIdx="0" presStyleCnt="3"/>
      <dgm:spPr/>
    </dgm:pt>
    <dgm:pt modelId="{EF0A1A4F-C8CF-4C80-B003-384D237EAFAA}" type="pres">
      <dgm:prSet presAssocID="{26A46021-3A67-4F11-A8CE-00C3799A08AA}" presName="hierRoot2" presStyleCnt="0">
        <dgm:presLayoutVars>
          <dgm:hierBranch val="init"/>
        </dgm:presLayoutVars>
      </dgm:prSet>
      <dgm:spPr/>
    </dgm:pt>
    <dgm:pt modelId="{75E03F9A-01CE-4D47-9260-C848CCA8FFE2}" type="pres">
      <dgm:prSet presAssocID="{26A46021-3A67-4F11-A8CE-00C3799A08AA}" presName="rootComposite" presStyleCnt="0"/>
      <dgm:spPr/>
    </dgm:pt>
    <dgm:pt modelId="{33B440FF-2C6C-44D1-B17B-EFD644EA3D8E}" type="pres">
      <dgm:prSet presAssocID="{26A46021-3A67-4F11-A8CE-00C3799A08AA}" presName="rootText" presStyleLbl="node3" presStyleIdx="0" presStyleCnt="3">
        <dgm:presLayoutVars>
          <dgm:chPref val="3"/>
        </dgm:presLayoutVars>
      </dgm:prSet>
      <dgm:spPr/>
    </dgm:pt>
    <dgm:pt modelId="{50E454E9-CB6A-48CE-AED7-9B84F3551F8A}" type="pres">
      <dgm:prSet presAssocID="{26A46021-3A67-4F11-A8CE-00C3799A08AA}" presName="rootConnector" presStyleLbl="node3" presStyleIdx="0" presStyleCnt="3"/>
      <dgm:spPr/>
    </dgm:pt>
    <dgm:pt modelId="{019F22A1-501B-40CE-BC14-7C27BDD51E54}" type="pres">
      <dgm:prSet presAssocID="{26A46021-3A67-4F11-A8CE-00C3799A08AA}" presName="hierChild4" presStyleCnt="0"/>
      <dgm:spPr/>
    </dgm:pt>
    <dgm:pt modelId="{B92D287E-035C-4758-8DCB-A5EFBF1AFD38}" type="pres">
      <dgm:prSet presAssocID="{26A46021-3A67-4F11-A8CE-00C3799A08AA}" presName="hierChild5" presStyleCnt="0"/>
      <dgm:spPr/>
    </dgm:pt>
    <dgm:pt modelId="{2C70C6C5-9438-4058-AA5A-2BFE8438D5E8}" type="pres">
      <dgm:prSet presAssocID="{3400F136-A575-4893-A8A4-93470FAD01C8}" presName="hierChild5" presStyleCnt="0"/>
      <dgm:spPr/>
    </dgm:pt>
    <dgm:pt modelId="{2DD2060B-719E-4356-B525-30985078D1A9}" type="pres">
      <dgm:prSet presAssocID="{6D074130-D7EB-43C0-88CE-4EFE48D3CA35}" presName="hierChild3" presStyleCnt="0"/>
      <dgm:spPr/>
    </dgm:pt>
    <dgm:pt modelId="{BFB07119-EB4D-407B-B547-5E7BB0E40B78}" type="pres">
      <dgm:prSet presAssocID="{F6175F72-E817-4044-8A56-F4999BC1BF40}" presName="hierRoot1" presStyleCnt="0">
        <dgm:presLayoutVars>
          <dgm:hierBranch val="init"/>
        </dgm:presLayoutVars>
      </dgm:prSet>
      <dgm:spPr/>
    </dgm:pt>
    <dgm:pt modelId="{F91328D8-5156-452F-BAF3-F45058DA75AC}" type="pres">
      <dgm:prSet presAssocID="{F6175F72-E817-4044-8A56-F4999BC1BF40}" presName="rootComposite1" presStyleCnt="0"/>
      <dgm:spPr/>
    </dgm:pt>
    <dgm:pt modelId="{000D0726-D515-46A9-BA2A-B1E8386E979E}" type="pres">
      <dgm:prSet presAssocID="{F6175F72-E817-4044-8A56-F4999BC1BF40}" presName="rootText1" presStyleLbl="node0" presStyleIdx="2" presStyleCnt="4">
        <dgm:presLayoutVars>
          <dgm:chPref val="3"/>
        </dgm:presLayoutVars>
      </dgm:prSet>
      <dgm:spPr/>
    </dgm:pt>
    <dgm:pt modelId="{262F2A81-2424-42CE-AE10-7C51CDE06D8C}" type="pres">
      <dgm:prSet presAssocID="{F6175F72-E817-4044-8A56-F4999BC1BF40}" presName="rootConnector1" presStyleLbl="node1" presStyleIdx="0" presStyleCnt="0"/>
      <dgm:spPr/>
    </dgm:pt>
    <dgm:pt modelId="{F02CE99F-5B2D-4CC5-88F5-01A80D91A4D9}" type="pres">
      <dgm:prSet presAssocID="{F6175F72-E817-4044-8A56-F4999BC1BF40}" presName="hierChild2" presStyleCnt="0"/>
      <dgm:spPr/>
    </dgm:pt>
    <dgm:pt modelId="{6138050B-97F2-4B39-A781-2207835A7477}" type="pres">
      <dgm:prSet presAssocID="{F8613B40-4B71-4EC4-976C-7E4FFA4432C5}" presName="Name64" presStyleLbl="parChTrans1D2" presStyleIdx="1" presStyleCnt="3"/>
      <dgm:spPr/>
    </dgm:pt>
    <dgm:pt modelId="{9AB3A2CE-3929-42BE-A74E-6BD093AF0DDA}" type="pres">
      <dgm:prSet presAssocID="{F7AF8BAF-4E11-4BAC-978C-CD8C8CAAF92C}" presName="hierRoot2" presStyleCnt="0">
        <dgm:presLayoutVars>
          <dgm:hierBranch val="init"/>
        </dgm:presLayoutVars>
      </dgm:prSet>
      <dgm:spPr/>
    </dgm:pt>
    <dgm:pt modelId="{EB993082-945C-4237-B9B8-8E5933BD1BF9}" type="pres">
      <dgm:prSet presAssocID="{F7AF8BAF-4E11-4BAC-978C-CD8C8CAAF92C}" presName="rootComposite" presStyleCnt="0"/>
      <dgm:spPr/>
    </dgm:pt>
    <dgm:pt modelId="{D9C1EE9B-ECA1-47A0-8092-D2179057A915}" type="pres">
      <dgm:prSet presAssocID="{F7AF8BAF-4E11-4BAC-978C-CD8C8CAAF92C}" presName="rootText" presStyleLbl="node2" presStyleIdx="1" presStyleCnt="3">
        <dgm:presLayoutVars>
          <dgm:chPref val="3"/>
        </dgm:presLayoutVars>
      </dgm:prSet>
      <dgm:spPr/>
    </dgm:pt>
    <dgm:pt modelId="{D542DA3E-5471-4A7C-A8E6-2B944625C6AA}" type="pres">
      <dgm:prSet presAssocID="{F7AF8BAF-4E11-4BAC-978C-CD8C8CAAF92C}" presName="rootConnector" presStyleLbl="node2" presStyleIdx="1" presStyleCnt="3"/>
      <dgm:spPr/>
    </dgm:pt>
    <dgm:pt modelId="{D12BBBA8-1818-48EF-BA1D-E92347D8BA2B}" type="pres">
      <dgm:prSet presAssocID="{F7AF8BAF-4E11-4BAC-978C-CD8C8CAAF92C}" presName="hierChild4" presStyleCnt="0"/>
      <dgm:spPr/>
    </dgm:pt>
    <dgm:pt modelId="{37691213-1614-443F-99B0-51D5B2F65BD9}" type="pres">
      <dgm:prSet presAssocID="{E8C10477-E555-4C78-A35A-AA1D80903904}" presName="Name64" presStyleLbl="parChTrans1D3" presStyleIdx="1" presStyleCnt="3"/>
      <dgm:spPr/>
    </dgm:pt>
    <dgm:pt modelId="{107B3B14-699F-4C1B-B890-B1D5F1E45733}" type="pres">
      <dgm:prSet presAssocID="{0C80C20C-2422-46EB-97E2-5B888B09A9F0}" presName="hierRoot2" presStyleCnt="0">
        <dgm:presLayoutVars>
          <dgm:hierBranch val="init"/>
        </dgm:presLayoutVars>
      </dgm:prSet>
      <dgm:spPr/>
    </dgm:pt>
    <dgm:pt modelId="{7EFA5501-6479-4275-8CA3-6601805B682E}" type="pres">
      <dgm:prSet presAssocID="{0C80C20C-2422-46EB-97E2-5B888B09A9F0}" presName="rootComposite" presStyleCnt="0"/>
      <dgm:spPr/>
    </dgm:pt>
    <dgm:pt modelId="{EB6A5729-2833-4993-AA42-7F4E2554FE45}" type="pres">
      <dgm:prSet presAssocID="{0C80C20C-2422-46EB-97E2-5B888B09A9F0}" presName="rootText" presStyleLbl="node3" presStyleIdx="1" presStyleCnt="3">
        <dgm:presLayoutVars>
          <dgm:chPref val="3"/>
        </dgm:presLayoutVars>
      </dgm:prSet>
      <dgm:spPr/>
    </dgm:pt>
    <dgm:pt modelId="{DE8598A5-ED71-48A5-8D5C-0287F7426016}" type="pres">
      <dgm:prSet presAssocID="{0C80C20C-2422-46EB-97E2-5B888B09A9F0}" presName="rootConnector" presStyleLbl="node3" presStyleIdx="1" presStyleCnt="3"/>
      <dgm:spPr/>
    </dgm:pt>
    <dgm:pt modelId="{A53127C4-BCC1-433D-9B94-4D1B9A692525}" type="pres">
      <dgm:prSet presAssocID="{0C80C20C-2422-46EB-97E2-5B888B09A9F0}" presName="hierChild4" presStyleCnt="0"/>
      <dgm:spPr/>
    </dgm:pt>
    <dgm:pt modelId="{BEB2FC45-E618-4E35-87EB-5EF2F52C950C}" type="pres">
      <dgm:prSet presAssocID="{E54082C9-871A-4F73-90DD-F6CE2963DAEA}" presName="Name64" presStyleLbl="parChTrans1D4" presStyleIdx="0" presStyleCnt="4"/>
      <dgm:spPr/>
    </dgm:pt>
    <dgm:pt modelId="{41DEBD94-F04B-412E-9067-9ACC7509445A}" type="pres">
      <dgm:prSet presAssocID="{68595176-E778-473C-AE8E-E1A13EEDF797}" presName="hierRoot2" presStyleCnt="0">
        <dgm:presLayoutVars>
          <dgm:hierBranch val="init"/>
        </dgm:presLayoutVars>
      </dgm:prSet>
      <dgm:spPr/>
    </dgm:pt>
    <dgm:pt modelId="{C2A5CBD8-0B77-4B44-965F-B0B09411EBF3}" type="pres">
      <dgm:prSet presAssocID="{68595176-E778-473C-AE8E-E1A13EEDF797}" presName="rootComposite" presStyleCnt="0"/>
      <dgm:spPr/>
    </dgm:pt>
    <dgm:pt modelId="{56CF316B-05DF-45C7-8C5A-4853080CF339}" type="pres">
      <dgm:prSet presAssocID="{68595176-E778-473C-AE8E-E1A13EEDF797}" presName="rootText" presStyleLbl="node4" presStyleIdx="0" presStyleCnt="4">
        <dgm:presLayoutVars>
          <dgm:chPref val="3"/>
        </dgm:presLayoutVars>
      </dgm:prSet>
      <dgm:spPr/>
    </dgm:pt>
    <dgm:pt modelId="{4658952E-8463-48BB-8A7B-B52CC68C9E64}" type="pres">
      <dgm:prSet presAssocID="{68595176-E778-473C-AE8E-E1A13EEDF797}" presName="rootConnector" presStyleLbl="node4" presStyleIdx="0" presStyleCnt="4"/>
      <dgm:spPr/>
    </dgm:pt>
    <dgm:pt modelId="{1FCAB5FC-893B-40D8-8F85-69FB7E6939E5}" type="pres">
      <dgm:prSet presAssocID="{68595176-E778-473C-AE8E-E1A13EEDF797}" presName="hierChild4" presStyleCnt="0"/>
      <dgm:spPr/>
    </dgm:pt>
    <dgm:pt modelId="{18637DA9-27D8-403A-B172-B9F24331D57B}" type="pres">
      <dgm:prSet presAssocID="{27736145-4438-44DE-8311-7D4FCCCD542F}" presName="Name64" presStyleLbl="parChTrans1D4" presStyleIdx="1" presStyleCnt="4"/>
      <dgm:spPr/>
    </dgm:pt>
    <dgm:pt modelId="{C5411E19-F5CA-431B-AE69-52C7500793D2}" type="pres">
      <dgm:prSet presAssocID="{7C2A9043-1C89-4F2C-9242-949FA92B2AF6}" presName="hierRoot2" presStyleCnt="0">
        <dgm:presLayoutVars>
          <dgm:hierBranch val="init"/>
        </dgm:presLayoutVars>
      </dgm:prSet>
      <dgm:spPr/>
    </dgm:pt>
    <dgm:pt modelId="{AE174B11-A4FB-4056-B023-C4DB4D29B9CB}" type="pres">
      <dgm:prSet presAssocID="{7C2A9043-1C89-4F2C-9242-949FA92B2AF6}" presName="rootComposite" presStyleCnt="0"/>
      <dgm:spPr/>
    </dgm:pt>
    <dgm:pt modelId="{2AE0E62E-57B8-46EF-AD63-919F7F78F2A3}" type="pres">
      <dgm:prSet presAssocID="{7C2A9043-1C89-4F2C-9242-949FA92B2AF6}" presName="rootText" presStyleLbl="node4" presStyleIdx="1" presStyleCnt="4">
        <dgm:presLayoutVars>
          <dgm:chPref val="3"/>
        </dgm:presLayoutVars>
      </dgm:prSet>
      <dgm:spPr/>
    </dgm:pt>
    <dgm:pt modelId="{71512BA4-4DEF-49BF-A572-37AD80CF297D}" type="pres">
      <dgm:prSet presAssocID="{7C2A9043-1C89-4F2C-9242-949FA92B2AF6}" presName="rootConnector" presStyleLbl="node4" presStyleIdx="1" presStyleCnt="4"/>
      <dgm:spPr/>
    </dgm:pt>
    <dgm:pt modelId="{2A38557B-3AC4-4DFF-B809-C3361907639B}" type="pres">
      <dgm:prSet presAssocID="{7C2A9043-1C89-4F2C-9242-949FA92B2AF6}" presName="hierChild4" presStyleCnt="0"/>
      <dgm:spPr/>
    </dgm:pt>
    <dgm:pt modelId="{300F3A53-1ADC-4006-BF7B-66E995045EBC}" type="pres">
      <dgm:prSet presAssocID="{DE6E5E7B-6020-4AE1-BADD-1180EC8547DB}" presName="Name64" presStyleLbl="parChTrans1D4" presStyleIdx="2" presStyleCnt="4"/>
      <dgm:spPr/>
    </dgm:pt>
    <dgm:pt modelId="{E1B426E6-09C7-4148-8793-C0A1A7D6D403}" type="pres">
      <dgm:prSet presAssocID="{1AB8B0F5-2CC5-4466-8FA3-01BCDA07E139}" presName="hierRoot2" presStyleCnt="0">
        <dgm:presLayoutVars>
          <dgm:hierBranch val="init"/>
        </dgm:presLayoutVars>
      </dgm:prSet>
      <dgm:spPr/>
    </dgm:pt>
    <dgm:pt modelId="{940EEF3F-0D35-4198-9D53-D4945D3EA9A7}" type="pres">
      <dgm:prSet presAssocID="{1AB8B0F5-2CC5-4466-8FA3-01BCDA07E139}" presName="rootComposite" presStyleCnt="0"/>
      <dgm:spPr/>
    </dgm:pt>
    <dgm:pt modelId="{D6E3A300-FF1D-47AE-8A60-E6ACEFE8F72A}" type="pres">
      <dgm:prSet presAssocID="{1AB8B0F5-2CC5-4466-8FA3-01BCDA07E139}" presName="rootText" presStyleLbl="node4" presStyleIdx="2" presStyleCnt="4">
        <dgm:presLayoutVars>
          <dgm:chPref val="3"/>
        </dgm:presLayoutVars>
      </dgm:prSet>
      <dgm:spPr/>
    </dgm:pt>
    <dgm:pt modelId="{60CDA145-05AA-4DBA-9FC6-B9FD6987D426}" type="pres">
      <dgm:prSet presAssocID="{1AB8B0F5-2CC5-4466-8FA3-01BCDA07E139}" presName="rootConnector" presStyleLbl="node4" presStyleIdx="2" presStyleCnt="4"/>
      <dgm:spPr/>
    </dgm:pt>
    <dgm:pt modelId="{24D7CCB9-3C21-4AB5-B228-2B0B15FA077B}" type="pres">
      <dgm:prSet presAssocID="{1AB8B0F5-2CC5-4466-8FA3-01BCDA07E139}" presName="hierChild4" presStyleCnt="0"/>
      <dgm:spPr/>
    </dgm:pt>
    <dgm:pt modelId="{ACDDD9D5-8EF4-4C42-B56C-B2A98DB2EDAF}" type="pres">
      <dgm:prSet presAssocID="{3DF9302A-8053-4A75-A7CA-E8032915CBC2}" presName="Name64" presStyleLbl="parChTrans1D4" presStyleIdx="3" presStyleCnt="4"/>
      <dgm:spPr/>
    </dgm:pt>
    <dgm:pt modelId="{43975938-E26D-40A5-85AF-40078B6FB1D8}" type="pres">
      <dgm:prSet presAssocID="{BFF5B000-53BC-42EA-B4CD-FDDB84BE5EEC}" presName="hierRoot2" presStyleCnt="0">
        <dgm:presLayoutVars>
          <dgm:hierBranch val="init"/>
        </dgm:presLayoutVars>
      </dgm:prSet>
      <dgm:spPr/>
    </dgm:pt>
    <dgm:pt modelId="{E00D6993-CC61-40BD-89FE-50F503BA6B26}" type="pres">
      <dgm:prSet presAssocID="{BFF5B000-53BC-42EA-B4CD-FDDB84BE5EEC}" presName="rootComposite" presStyleCnt="0"/>
      <dgm:spPr/>
    </dgm:pt>
    <dgm:pt modelId="{8DEC2522-41A6-4B0F-A562-688EA37E6795}" type="pres">
      <dgm:prSet presAssocID="{BFF5B000-53BC-42EA-B4CD-FDDB84BE5EEC}" presName="rootText" presStyleLbl="node4" presStyleIdx="3" presStyleCnt="4">
        <dgm:presLayoutVars>
          <dgm:chPref val="3"/>
        </dgm:presLayoutVars>
      </dgm:prSet>
      <dgm:spPr/>
    </dgm:pt>
    <dgm:pt modelId="{6E807A2F-7291-4F3E-87EE-6779726BC530}" type="pres">
      <dgm:prSet presAssocID="{BFF5B000-53BC-42EA-B4CD-FDDB84BE5EEC}" presName="rootConnector" presStyleLbl="node4" presStyleIdx="3" presStyleCnt="4"/>
      <dgm:spPr/>
    </dgm:pt>
    <dgm:pt modelId="{8B131BAE-7211-45D9-9DAD-5FA1F703E0E0}" type="pres">
      <dgm:prSet presAssocID="{BFF5B000-53BC-42EA-B4CD-FDDB84BE5EEC}" presName="hierChild4" presStyleCnt="0"/>
      <dgm:spPr/>
    </dgm:pt>
    <dgm:pt modelId="{74F85D52-E8FE-47F2-98F0-BDBB2FAA16D8}" type="pres">
      <dgm:prSet presAssocID="{BFF5B000-53BC-42EA-B4CD-FDDB84BE5EEC}" presName="hierChild5" presStyleCnt="0"/>
      <dgm:spPr/>
    </dgm:pt>
    <dgm:pt modelId="{BC74E37F-67F9-4635-BAE8-DEED2DB65338}" type="pres">
      <dgm:prSet presAssocID="{1AB8B0F5-2CC5-4466-8FA3-01BCDA07E139}" presName="hierChild5" presStyleCnt="0"/>
      <dgm:spPr/>
    </dgm:pt>
    <dgm:pt modelId="{56E47C27-CBF4-4715-BB0E-D054DDD6D13E}" type="pres">
      <dgm:prSet presAssocID="{7C2A9043-1C89-4F2C-9242-949FA92B2AF6}" presName="hierChild5" presStyleCnt="0"/>
      <dgm:spPr/>
    </dgm:pt>
    <dgm:pt modelId="{09342F3D-BB9B-4A10-8672-92C2A70DD528}" type="pres">
      <dgm:prSet presAssocID="{68595176-E778-473C-AE8E-E1A13EEDF797}" presName="hierChild5" presStyleCnt="0"/>
      <dgm:spPr/>
    </dgm:pt>
    <dgm:pt modelId="{E3933EBD-4A1D-47BC-AB60-BD2C16AF0905}" type="pres">
      <dgm:prSet presAssocID="{0C80C20C-2422-46EB-97E2-5B888B09A9F0}" presName="hierChild5" presStyleCnt="0"/>
      <dgm:spPr/>
    </dgm:pt>
    <dgm:pt modelId="{4ABC927C-58E3-4BBD-9209-7A6CFC24F48D}" type="pres">
      <dgm:prSet presAssocID="{F7AF8BAF-4E11-4BAC-978C-CD8C8CAAF92C}" presName="hierChild5" presStyleCnt="0"/>
      <dgm:spPr/>
    </dgm:pt>
    <dgm:pt modelId="{7EC6A54E-7BAA-45D9-A500-499DA3993524}" type="pres">
      <dgm:prSet presAssocID="{F6175F72-E817-4044-8A56-F4999BC1BF40}" presName="hierChild3" presStyleCnt="0"/>
      <dgm:spPr/>
    </dgm:pt>
    <dgm:pt modelId="{D3131993-2990-4F5A-AEE8-8BA4621B7322}" type="pres">
      <dgm:prSet presAssocID="{E9281683-B3AC-4E6C-86E0-8A248AE03498}" presName="hierRoot1" presStyleCnt="0">
        <dgm:presLayoutVars>
          <dgm:hierBranch val="init"/>
        </dgm:presLayoutVars>
      </dgm:prSet>
      <dgm:spPr/>
    </dgm:pt>
    <dgm:pt modelId="{F0681A3E-7525-46C3-A1B1-2C904DAECF5D}" type="pres">
      <dgm:prSet presAssocID="{E9281683-B3AC-4E6C-86E0-8A248AE03498}" presName="rootComposite1" presStyleCnt="0"/>
      <dgm:spPr/>
    </dgm:pt>
    <dgm:pt modelId="{01C09DAC-CB3F-45FC-921D-2649FFEFFC47}" type="pres">
      <dgm:prSet presAssocID="{E9281683-B3AC-4E6C-86E0-8A248AE03498}" presName="rootText1" presStyleLbl="node0" presStyleIdx="3" presStyleCnt="4" custScaleY="98457">
        <dgm:presLayoutVars>
          <dgm:chPref val="3"/>
        </dgm:presLayoutVars>
      </dgm:prSet>
      <dgm:spPr/>
    </dgm:pt>
    <dgm:pt modelId="{9A3A5996-B18F-4732-8F03-E22A081505DA}" type="pres">
      <dgm:prSet presAssocID="{E9281683-B3AC-4E6C-86E0-8A248AE03498}" presName="rootConnector1" presStyleLbl="node1" presStyleIdx="0" presStyleCnt="0"/>
      <dgm:spPr/>
    </dgm:pt>
    <dgm:pt modelId="{63848034-5AA7-4745-A45D-EEE8FEAA3E5E}" type="pres">
      <dgm:prSet presAssocID="{E9281683-B3AC-4E6C-86E0-8A248AE03498}" presName="hierChild2" presStyleCnt="0"/>
      <dgm:spPr/>
    </dgm:pt>
    <dgm:pt modelId="{975055F9-7AB1-4173-A69F-EE688AD62F32}" type="pres">
      <dgm:prSet presAssocID="{BADE9317-C2C5-4B0A-8B88-7F7D5EA3A076}" presName="Name64" presStyleLbl="parChTrans1D2" presStyleIdx="2" presStyleCnt="3"/>
      <dgm:spPr/>
    </dgm:pt>
    <dgm:pt modelId="{88A0ADDA-5571-4881-B435-4F6E52FF7933}" type="pres">
      <dgm:prSet presAssocID="{3626A743-345D-4578-B990-BF0C0CB70F77}" presName="hierRoot2" presStyleCnt="0">
        <dgm:presLayoutVars>
          <dgm:hierBranch val="init"/>
        </dgm:presLayoutVars>
      </dgm:prSet>
      <dgm:spPr/>
    </dgm:pt>
    <dgm:pt modelId="{234053F1-6C5D-436B-88C2-7228306E610A}" type="pres">
      <dgm:prSet presAssocID="{3626A743-345D-4578-B990-BF0C0CB70F77}" presName="rootComposite" presStyleCnt="0"/>
      <dgm:spPr/>
    </dgm:pt>
    <dgm:pt modelId="{A1B5A49E-B87F-460A-BFB3-F77FC839613C}" type="pres">
      <dgm:prSet presAssocID="{3626A743-345D-4578-B990-BF0C0CB70F77}" presName="rootText" presStyleLbl="node2" presStyleIdx="2" presStyleCnt="3">
        <dgm:presLayoutVars>
          <dgm:chPref val="3"/>
        </dgm:presLayoutVars>
      </dgm:prSet>
      <dgm:spPr/>
    </dgm:pt>
    <dgm:pt modelId="{333649C7-8443-4D02-B6D5-AC946CAF210D}" type="pres">
      <dgm:prSet presAssocID="{3626A743-345D-4578-B990-BF0C0CB70F77}" presName="rootConnector" presStyleLbl="node2" presStyleIdx="2" presStyleCnt="3"/>
      <dgm:spPr/>
    </dgm:pt>
    <dgm:pt modelId="{3C2BEBC6-2698-42DA-8AA3-C314213B6E14}" type="pres">
      <dgm:prSet presAssocID="{3626A743-345D-4578-B990-BF0C0CB70F77}" presName="hierChild4" presStyleCnt="0"/>
      <dgm:spPr/>
    </dgm:pt>
    <dgm:pt modelId="{1CE9AC9A-2FCF-4721-B786-4C4177FD4281}" type="pres">
      <dgm:prSet presAssocID="{460B36DE-2BA5-45E0-8D55-28E8101891B0}" presName="Name64" presStyleLbl="parChTrans1D3" presStyleIdx="2" presStyleCnt="3"/>
      <dgm:spPr/>
    </dgm:pt>
    <dgm:pt modelId="{E41E9DF9-4D05-4965-9328-352EE8902CDF}" type="pres">
      <dgm:prSet presAssocID="{BBB5BF63-C044-4669-894C-779C282C7CA3}" presName="hierRoot2" presStyleCnt="0">
        <dgm:presLayoutVars>
          <dgm:hierBranch val="init"/>
        </dgm:presLayoutVars>
      </dgm:prSet>
      <dgm:spPr/>
    </dgm:pt>
    <dgm:pt modelId="{6D879348-ABCA-41FA-B2E5-49CF07F8BC4F}" type="pres">
      <dgm:prSet presAssocID="{BBB5BF63-C044-4669-894C-779C282C7CA3}" presName="rootComposite" presStyleCnt="0"/>
      <dgm:spPr/>
    </dgm:pt>
    <dgm:pt modelId="{79AEEF50-6AD8-4751-A804-D61CF87FB589}" type="pres">
      <dgm:prSet presAssocID="{BBB5BF63-C044-4669-894C-779C282C7CA3}" presName="rootText" presStyleLbl="node3" presStyleIdx="2" presStyleCnt="3">
        <dgm:presLayoutVars>
          <dgm:chPref val="3"/>
        </dgm:presLayoutVars>
      </dgm:prSet>
      <dgm:spPr/>
    </dgm:pt>
    <dgm:pt modelId="{2F081D2C-868E-40F1-B640-061AFDE4A681}" type="pres">
      <dgm:prSet presAssocID="{BBB5BF63-C044-4669-894C-779C282C7CA3}" presName="rootConnector" presStyleLbl="node3" presStyleIdx="2" presStyleCnt="3"/>
      <dgm:spPr/>
    </dgm:pt>
    <dgm:pt modelId="{1D0F2659-E0B4-4077-9CE9-7715DAA6D50D}" type="pres">
      <dgm:prSet presAssocID="{BBB5BF63-C044-4669-894C-779C282C7CA3}" presName="hierChild4" presStyleCnt="0"/>
      <dgm:spPr/>
    </dgm:pt>
    <dgm:pt modelId="{73229F7A-1DE6-4AC9-81E6-4AA7E3995E15}" type="pres">
      <dgm:prSet presAssocID="{BBB5BF63-C044-4669-894C-779C282C7CA3}" presName="hierChild5" presStyleCnt="0"/>
      <dgm:spPr/>
    </dgm:pt>
    <dgm:pt modelId="{F8E387AD-BA08-4BBA-8787-4602ECDACC5E}" type="pres">
      <dgm:prSet presAssocID="{3626A743-345D-4578-B990-BF0C0CB70F77}" presName="hierChild5" presStyleCnt="0"/>
      <dgm:spPr/>
    </dgm:pt>
    <dgm:pt modelId="{B8FD0C3F-2E5A-4C42-8C25-3602D064938E}" type="pres">
      <dgm:prSet presAssocID="{E9281683-B3AC-4E6C-86E0-8A248AE03498}" presName="hierChild3" presStyleCnt="0"/>
      <dgm:spPr/>
    </dgm:pt>
  </dgm:ptLst>
  <dgm:cxnLst>
    <dgm:cxn modelId="{18C6770F-4DAF-4575-8F2A-B06F1A0D9A09}" srcId="{B8E16993-ABD8-4C26-8B47-FC8085000D12}" destId="{6D074130-D7EB-43C0-88CE-4EFE48D3CA35}" srcOrd="1" destOrd="0" parTransId="{2FDA0486-91F0-4C91-A2C9-17660C276FDD}" sibTransId="{9668C281-344E-4B86-9C6D-345A1292BA13}"/>
    <dgm:cxn modelId="{17B34614-6C90-4DD2-A966-2A3A94A1E73E}" type="presOf" srcId="{21312E58-3D2D-4C3A-BD68-984711F54A56}" destId="{C7E398CE-F65C-456B-A1C4-D9727259287B}" srcOrd="1" destOrd="0" presId="urn:microsoft.com/office/officeart/2009/3/layout/HorizontalOrganizationChart"/>
    <dgm:cxn modelId="{193DB515-543E-41D2-B75E-1A296F9145AF}" type="presOf" srcId="{3DF9302A-8053-4A75-A7CA-E8032915CBC2}" destId="{ACDDD9D5-8EF4-4C42-B56C-B2A98DB2EDAF}" srcOrd="0" destOrd="0" presId="urn:microsoft.com/office/officeart/2009/3/layout/HorizontalOrganizationChart"/>
    <dgm:cxn modelId="{2BB2681A-2039-4845-A53A-A4A5E6D19057}" srcId="{0C80C20C-2422-46EB-97E2-5B888B09A9F0}" destId="{68595176-E778-473C-AE8E-E1A13EEDF797}" srcOrd="0" destOrd="0" parTransId="{E54082C9-871A-4F73-90DD-F6CE2963DAEA}" sibTransId="{D409075F-995A-44B4-880C-C63806AA7524}"/>
    <dgm:cxn modelId="{FA22DB1F-1231-466F-9E59-A3976C900031}" type="presOf" srcId="{F7AF8BAF-4E11-4BAC-978C-CD8C8CAAF92C}" destId="{D542DA3E-5471-4A7C-A8E6-2B944625C6AA}" srcOrd="1" destOrd="0" presId="urn:microsoft.com/office/officeart/2009/3/layout/HorizontalOrganizationChart"/>
    <dgm:cxn modelId="{36AABD20-0D87-4C6B-A408-2BD482D49D75}" type="presOf" srcId="{68595176-E778-473C-AE8E-E1A13EEDF797}" destId="{4658952E-8463-48BB-8A7B-B52CC68C9E64}" srcOrd="1" destOrd="0" presId="urn:microsoft.com/office/officeart/2009/3/layout/HorizontalOrganizationChart"/>
    <dgm:cxn modelId="{6B2FFE2D-1023-4EEB-ACB9-DA8DCEB91DEF}" type="presOf" srcId="{26A46021-3A67-4F11-A8CE-00C3799A08AA}" destId="{50E454E9-CB6A-48CE-AED7-9B84F3551F8A}" srcOrd="1" destOrd="0" presId="urn:microsoft.com/office/officeart/2009/3/layout/HorizontalOrganizationChart"/>
    <dgm:cxn modelId="{030DDE36-53C1-46DE-8540-4440CC04C7D4}" type="presOf" srcId="{3626A743-345D-4578-B990-BF0C0CB70F77}" destId="{A1B5A49E-B87F-460A-BFB3-F77FC839613C}" srcOrd="0" destOrd="0" presId="urn:microsoft.com/office/officeart/2009/3/layout/HorizontalOrganizationChart"/>
    <dgm:cxn modelId="{6FD7A637-BE45-4F7E-8551-304EE10A0EDD}" type="presOf" srcId="{BFF5B000-53BC-42EA-B4CD-FDDB84BE5EEC}" destId="{8DEC2522-41A6-4B0F-A562-688EA37E6795}" srcOrd="0" destOrd="0" presId="urn:microsoft.com/office/officeart/2009/3/layout/HorizontalOrganizationChart"/>
    <dgm:cxn modelId="{D4174538-EC0A-44D5-8EF1-5DD8BBA84659}" type="presOf" srcId="{E9281683-B3AC-4E6C-86E0-8A248AE03498}" destId="{9A3A5996-B18F-4732-8F03-E22A081505DA}" srcOrd="1" destOrd="0" presId="urn:microsoft.com/office/officeart/2009/3/layout/HorizontalOrganizationChart"/>
    <dgm:cxn modelId="{3DFA563F-5D9B-436D-83C4-0DDB011492DA}" type="presOf" srcId="{F8613B40-4B71-4EC4-976C-7E4FFA4432C5}" destId="{6138050B-97F2-4B39-A781-2207835A7477}" srcOrd="0" destOrd="0" presId="urn:microsoft.com/office/officeart/2009/3/layout/HorizontalOrganizationChart"/>
    <dgm:cxn modelId="{D0543646-0D49-4DB4-B1F8-D5D449E34E2B}" type="presOf" srcId="{DE6E5E7B-6020-4AE1-BADD-1180EC8547DB}" destId="{300F3A53-1ADC-4006-BF7B-66E995045EBC}" srcOrd="0" destOrd="0" presId="urn:microsoft.com/office/officeart/2009/3/layout/HorizontalOrganizationChart"/>
    <dgm:cxn modelId="{4576BD66-5D1F-4E9A-9CF9-345DF0BB772E}" type="presOf" srcId="{BBB5BF63-C044-4669-894C-779C282C7CA3}" destId="{79AEEF50-6AD8-4751-A804-D61CF87FB589}" srcOrd="0" destOrd="0" presId="urn:microsoft.com/office/officeart/2009/3/layout/HorizontalOrganizationChart"/>
    <dgm:cxn modelId="{0CAC3268-1055-4BDE-BD7E-FDE3D440245D}" type="presOf" srcId="{B8E16993-ABD8-4C26-8B47-FC8085000D12}" destId="{AFAEF56D-DDD3-4EAF-B5A2-016FF1FB4DF1}" srcOrd="0" destOrd="0" presId="urn:microsoft.com/office/officeart/2009/3/layout/HorizontalOrganizationChart"/>
    <dgm:cxn modelId="{DA34B14C-59EE-41FA-9A40-AE1445ACFDE2}" type="presOf" srcId="{D4B5A8C9-6377-487D-AB91-A172B37F2827}" destId="{6ED55B15-2C8A-4768-A1BD-FB44F0AFD3D7}" srcOrd="0" destOrd="0" presId="urn:microsoft.com/office/officeart/2009/3/layout/HorizontalOrganizationChart"/>
    <dgm:cxn modelId="{ECC72E4E-0773-48FA-BF23-1F92C2F54E5E}" type="presOf" srcId="{E8C10477-E555-4C78-A35A-AA1D80903904}" destId="{37691213-1614-443F-99B0-51D5B2F65BD9}" srcOrd="0" destOrd="0" presId="urn:microsoft.com/office/officeart/2009/3/layout/HorizontalOrganizationChart"/>
    <dgm:cxn modelId="{8C5AC14F-6BB5-41C2-B660-D1D3B531AF22}" type="presOf" srcId="{F7AF8BAF-4E11-4BAC-978C-CD8C8CAAF92C}" destId="{D9C1EE9B-ECA1-47A0-8092-D2179057A915}" srcOrd="0" destOrd="0" presId="urn:microsoft.com/office/officeart/2009/3/layout/HorizontalOrganizationChart"/>
    <dgm:cxn modelId="{59868570-4CF9-40F6-97B5-5D51D3FB84BC}" type="presOf" srcId="{BFF5B000-53BC-42EA-B4CD-FDDB84BE5EEC}" destId="{6E807A2F-7291-4F3E-87EE-6779726BC530}" srcOrd="1" destOrd="0" presId="urn:microsoft.com/office/officeart/2009/3/layout/HorizontalOrganizationChart"/>
    <dgm:cxn modelId="{4FAAA370-D3E9-4196-86D6-4DB13D46B986}" srcId="{3400F136-A575-4893-A8A4-93470FAD01C8}" destId="{26A46021-3A67-4F11-A8CE-00C3799A08AA}" srcOrd="0" destOrd="0" parTransId="{D4B5A8C9-6377-487D-AB91-A172B37F2827}" sibTransId="{0A455131-8692-4656-A777-BC853ED1FEE5}"/>
    <dgm:cxn modelId="{57B03452-DC3E-431F-B7DF-95E2640D5997}" srcId="{F6175F72-E817-4044-8A56-F4999BC1BF40}" destId="{F7AF8BAF-4E11-4BAC-978C-CD8C8CAAF92C}" srcOrd="0" destOrd="0" parTransId="{F8613B40-4B71-4EC4-976C-7E4FFA4432C5}" sibTransId="{2BDCAEBC-A455-42BA-9F10-A4960386E387}"/>
    <dgm:cxn modelId="{6F235E75-1CA7-401E-9740-E85F67314E22}" type="presOf" srcId="{E54082C9-871A-4F73-90DD-F6CE2963DAEA}" destId="{BEB2FC45-E618-4E35-87EB-5EF2F52C950C}" srcOrd="0" destOrd="0" presId="urn:microsoft.com/office/officeart/2009/3/layout/HorizontalOrganizationChart"/>
    <dgm:cxn modelId="{A3369378-1FFF-4003-8667-225640727D9F}" type="presOf" srcId="{6D074130-D7EB-43C0-88CE-4EFE48D3CA35}" destId="{6E8E8183-3C8E-43D8-9FE1-178743B55604}" srcOrd="0" destOrd="0" presId="urn:microsoft.com/office/officeart/2009/3/layout/HorizontalOrganizationChart"/>
    <dgm:cxn modelId="{EAED9F78-DD7A-4E13-92D0-A766C493D9E0}" type="presOf" srcId="{F6175F72-E817-4044-8A56-F4999BC1BF40}" destId="{262F2A81-2424-42CE-AE10-7C51CDE06D8C}" srcOrd="1" destOrd="0" presId="urn:microsoft.com/office/officeart/2009/3/layout/HorizontalOrganizationChart"/>
    <dgm:cxn modelId="{CF44F67C-C112-45A1-BD4D-CA1D5DA59EBF}" srcId="{F7AF8BAF-4E11-4BAC-978C-CD8C8CAAF92C}" destId="{0C80C20C-2422-46EB-97E2-5B888B09A9F0}" srcOrd="0" destOrd="0" parTransId="{E8C10477-E555-4C78-A35A-AA1D80903904}" sibTransId="{F4AED569-7EF6-43D2-9BB1-211F4C03272A}"/>
    <dgm:cxn modelId="{16A7E37F-4703-49CF-8C8B-4421FCC8908F}" srcId="{B8E16993-ABD8-4C26-8B47-FC8085000D12}" destId="{E9281683-B3AC-4E6C-86E0-8A248AE03498}" srcOrd="3" destOrd="0" parTransId="{8655373B-9086-4C77-841C-2D4061095D79}" sibTransId="{D8425B8E-4442-478B-9FAE-81B94E9F3676}"/>
    <dgm:cxn modelId="{B2B9ED83-60C9-44D1-8824-4BE8F0DA0EA8}" type="presOf" srcId="{6D074130-D7EB-43C0-88CE-4EFE48D3CA35}" destId="{58C89433-A5C0-4623-A637-6FB8661EB937}" srcOrd="1" destOrd="0" presId="urn:microsoft.com/office/officeart/2009/3/layout/HorizontalOrganizationChart"/>
    <dgm:cxn modelId="{85ACAA85-2C6D-4FC8-A4DC-CC4A733BAEBE}" srcId="{68595176-E778-473C-AE8E-E1A13EEDF797}" destId="{7C2A9043-1C89-4F2C-9242-949FA92B2AF6}" srcOrd="0" destOrd="0" parTransId="{27736145-4438-44DE-8311-7D4FCCCD542F}" sibTransId="{9602780C-75C6-4261-8161-0C9445486E7E}"/>
    <dgm:cxn modelId="{0A6FF989-A782-4ACA-8FA7-CBC633BCCB58}" type="presOf" srcId="{26A46021-3A67-4F11-A8CE-00C3799A08AA}" destId="{33B440FF-2C6C-44D1-B17B-EFD644EA3D8E}" srcOrd="0" destOrd="0" presId="urn:microsoft.com/office/officeart/2009/3/layout/HorizontalOrganizationChart"/>
    <dgm:cxn modelId="{CFA1E89C-927E-4295-89D7-13282B4BC227}" type="presOf" srcId="{4D2078CD-793B-4562-93D3-80BF884D3FF3}" destId="{5A5096BC-DAD1-44B7-99E0-1669CFB48100}" srcOrd="0" destOrd="0" presId="urn:microsoft.com/office/officeart/2009/3/layout/HorizontalOrganizationChart"/>
    <dgm:cxn modelId="{93148E9D-B05A-46A1-B4B5-075B5E083F58}" srcId="{6D074130-D7EB-43C0-88CE-4EFE48D3CA35}" destId="{3400F136-A575-4893-A8A4-93470FAD01C8}" srcOrd="0" destOrd="0" parTransId="{4D2078CD-793B-4562-93D3-80BF884D3FF3}" sibTransId="{D9518E3B-E3AE-4E17-9D58-00386B5F0237}"/>
    <dgm:cxn modelId="{789D1C9E-8F59-4FC5-9A2D-2F698446832C}" type="presOf" srcId="{F6175F72-E817-4044-8A56-F4999BC1BF40}" destId="{000D0726-D515-46A9-BA2A-B1E8386E979E}" srcOrd="0" destOrd="0" presId="urn:microsoft.com/office/officeart/2009/3/layout/HorizontalOrganizationChart"/>
    <dgm:cxn modelId="{B93FFDA0-96C1-42A9-8C1D-4309BB05F05F}" type="presOf" srcId="{3626A743-345D-4578-B990-BF0C0CB70F77}" destId="{333649C7-8443-4D02-B6D5-AC946CAF210D}" srcOrd="1" destOrd="0" presId="urn:microsoft.com/office/officeart/2009/3/layout/HorizontalOrganizationChart"/>
    <dgm:cxn modelId="{BFAA55A5-5D09-41A7-BE48-D47DACBE6660}" type="presOf" srcId="{3400F136-A575-4893-A8A4-93470FAD01C8}" destId="{38390C56-1E46-4B24-878F-28A9F973679A}" srcOrd="0" destOrd="0" presId="urn:microsoft.com/office/officeart/2009/3/layout/HorizontalOrganizationChart"/>
    <dgm:cxn modelId="{B43719A7-1937-43F0-B817-2BCD442C1848}" type="presOf" srcId="{3400F136-A575-4893-A8A4-93470FAD01C8}" destId="{60BE9FF6-CB5D-4260-B40D-A0BA780D2BCD}" srcOrd="1" destOrd="0" presId="urn:microsoft.com/office/officeart/2009/3/layout/HorizontalOrganizationChart"/>
    <dgm:cxn modelId="{831D32A9-4B3F-4360-9C93-74E84F72116F}" type="presOf" srcId="{27736145-4438-44DE-8311-7D4FCCCD542F}" destId="{18637DA9-27D8-403A-B172-B9F24331D57B}" srcOrd="0" destOrd="0" presId="urn:microsoft.com/office/officeart/2009/3/layout/HorizontalOrganizationChart"/>
    <dgm:cxn modelId="{566366AA-364B-4A31-AA4D-3876FB118B50}" srcId="{1AB8B0F5-2CC5-4466-8FA3-01BCDA07E139}" destId="{BFF5B000-53BC-42EA-B4CD-FDDB84BE5EEC}" srcOrd="0" destOrd="0" parTransId="{3DF9302A-8053-4A75-A7CA-E8032915CBC2}" sibTransId="{103E3020-3B7E-4E4A-8EC1-AEAA5B565FCA}"/>
    <dgm:cxn modelId="{7842A9AB-147D-4565-8943-F1726B74B6B4}" srcId="{B8E16993-ABD8-4C26-8B47-FC8085000D12}" destId="{21312E58-3D2D-4C3A-BD68-984711F54A56}" srcOrd="0" destOrd="0" parTransId="{35722570-91CE-4C00-95E4-E90A59FE4715}" sibTransId="{D1F072B6-6525-4559-ABE0-65E2B944F3FD}"/>
    <dgm:cxn modelId="{228EE3B0-2590-4E7E-AE5E-B2A01A7AEB67}" type="presOf" srcId="{21312E58-3D2D-4C3A-BD68-984711F54A56}" destId="{8E48D158-5C8D-4B72-80DA-AD697035A18B}" srcOrd="0" destOrd="0" presId="urn:microsoft.com/office/officeart/2009/3/layout/HorizontalOrganizationChart"/>
    <dgm:cxn modelId="{AB8151B1-073A-4E37-83BF-2BD39007379D}" type="presOf" srcId="{460B36DE-2BA5-45E0-8D55-28E8101891B0}" destId="{1CE9AC9A-2FCF-4721-B786-4C4177FD4281}" srcOrd="0" destOrd="0" presId="urn:microsoft.com/office/officeart/2009/3/layout/HorizontalOrganizationChart"/>
    <dgm:cxn modelId="{09A72BB4-BCE8-4041-B8C1-60E1381F5C72}" type="presOf" srcId="{BADE9317-C2C5-4B0A-8B88-7F7D5EA3A076}" destId="{975055F9-7AB1-4173-A69F-EE688AD62F32}" srcOrd="0" destOrd="0" presId="urn:microsoft.com/office/officeart/2009/3/layout/HorizontalOrganizationChart"/>
    <dgm:cxn modelId="{095846B5-8D3D-438F-BE47-3E91A1602829}" type="presOf" srcId="{1AB8B0F5-2CC5-4466-8FA3-01BCDA07E139}" destId="{D6E3A300-FF1D-47AE-8A60-E6ACEFE8F72A}" srcOrd="0" destOrd="0" presId="urn:microsoft.com/office/officeart/2009/3/layout/HorizontalOrganizationChart"/>
    <dgm:cxn modelId="{C2A6DBB6-9903-44C4-95C3-2D1D91BD7A0D}" srcId="{7C2A9043-1C89-4F2C-9242-949FA92B2AF6}" destId="{1AB8B0F5-2CC5-4466-8FA3-01BCDA07E139}" srcOrd="0" destOrd="0" parTransId="{DE6E5E7B-6020-4AE1-BADD-1180EC8547DB}" sibTransId="{7B295FC6-6290-44E9-8691-D9A9CC278D84}"/>
    <dgm:cxn modelId="{994B09B9-D756-479B-9B65-FF682607D40A}" type="presOf" srcId="{68595176-E778-473C-AE8E-E1A13EEDF797}" destId="{56CF316B-05DF-45C7-8C5A-4853080CF339}" srcOrd="0" destOrd="0" presId="urn:microsoft.com/office/officeart/2009/3/layout/HorizontalOrganizationChart"/>
    <dgm:cxn modelId="{0DCB90D6-1628-46A0-A2E5-BE5EF87FA07A}" srcId="{E9281683-B3AC-4E6C-86E0-8A248AE03498}" destId="{3626A743-345D-4578-B990-BF0C0CB70F77}" srcOrd="0" destOrd="0" parTransId="{BADE9317-C2C5-4B0A-8B88-7F7D5EA3A076}" sibTransId="{CFB37B8F-418F-4C5E-B73B-86E5DC7D936F}"/>
    <dgm:cxn modelId="{0BE319DA-FA33-484A-9614-280BB85C0535}" type="presOf" srcId="{7C2A9043-1C89-4F2C-9242-949FA92B2AF6}" destId="{71512BA4-4DEF-49BF-A572-37AD80CF297D}" srcOrd="1" destOrd="0" presId="urn:microsoft.com/office/officeart/2009/3/layout/HorizontalOrganizationChart"/>
    <dgm:cxn modelId="{43ECD8E0-64C5-409F-A5DE-F28C8B4F9CDB}" type="presOf" srcId="{7C2A9043-1C89-4F2C-9242-949FA92B2AF6}" destId="{2AE0E62E-57B8-46EF-AD63-919F7F78F2A3}" srcOrd="0" destOrd="0" presId="urn:microsoft.com/office/officeart/2009/3/layout/HorizontalOrganizationChart"/>
    <dgm:cxn modelId="{C15565E6-3DBE-4F86-97E6-0C9A49674C9E}" srcId="{3626A743-345D-4578-B990-BF0C0CB70F77}" destId="{BBB5BF63-C044-4669-894C-779C282C7CA3}" srcOrd="0" destOrd="0" parTransId="{460B36DE-2BA5-45E0-8D55-28E8101891B0}" sibTransId="{8939A432-3569-4968-8D49-25DE6D0C47A0}"/>
    <dgm:cxn modelId="{803F77F2-1151-4807-87C0-B14C057B7C53}" type="presOf" srcId="{1AB8B0F5-2CC5-4466-8FA3-01BCDA07E139}" destId="{60CDA145-05AA-4DBA-9FC6-B9FD6987D426}" srcOrd="1" destOrd="0" presId="urn:microsoft.com/office/officeart/2009/3/layout/HorizontalOrganizationChart"/>
    <dgm:cxn modelId="{C95E2BF3-6059-4EF8-A86B-43CBC0DFDE5E}" type="presOf" srcId="{0C80C20C-2422-46EB-97E2-5B888B09A9F0}" destId="{DE8598A5-ED71-48A5-8D5C-0287F7426016}" srcOrd="1" destOrd="0" presId="urn:microsoft.com/office/officeart/2009/3/layout/HorizontalOrganizationChart"/>
    <dgm:cxn modelId="{3C4D7FF3-F3A8-48B2-BF76-0742773C7A08}" type="presOf" srcId="{BBB5BF63-C044-4669-894C-779C282C7CA3}" destId="{2F081D2C-868E-40F1-B640-061AFDE4A681}" srcOrd="1" destOrd="0" presId="urn:microsoft.com/office/officeart/2009/3/layout/HorizontalOrganizationChart"/>
    <dgm:cxn modelId="{25DB01F5-93E0-42E7-82B8-2B9976D5CF3E}" type="presOf" srcId="{0C80C20C-2422-46EB-97E2-5B888B09A9F0}" destId="{EB6A5729-2833-4993-AA42-7F4E2554FE45}" srcOrd="0" destOrd="0" presId="urn:microsoft.com/office/officeart/2009/3/layout/HorizontalOrganizationChart"/>
    <dgm:cxn modelId="{E4B88AFD-DDD4-46D7-BF32-31CA45E66CDE}" type="presOf" srcId="{E9281683-B3AC-4E6C-86E0-8A248AE03498}" destId="{01C09DAC-CB3F-45FC-921D-2649FFEFFC47}" srcOrd="0" destOrd="0" presId="urn:microsoft.com/office/officeart/2009/3/layout/HorizontalOrganizationChart"/>
    <dgm:cxn modelId="{388FC1FE-8DF8-47A0-842C-6CEE5B6503A5}" srcId="{B8E16993-ABD8-4C26-8B47-FC8085000D12}" destId="{F6175F72-E817-4044-8A56-F4999BC1BF40}" srcOrd="2" destOrd="0" parTransId="{20F639D4-5807-46C3-8F5D-3B5432F1F280}" sibTransId="{408C4CF6-E958-490A-8C4C-D99A346D5B40}"/>
    <dgm:cxn modelId="{085DEB1C-CBE5-455D-86B0-6022CCD68F5D}" type="presParOf" srcId="{AFAEF56D-DDD3-4EAF-B5A2-016FF1FB4DF1}" destId="{C622D328-AB80-4044-94CB-4EAD8B7B8318}" srcOrd="0" destOrd="0" presId="urn:microsoft.com/office/officeart/2009/3/layout/HorizontalOrganizationChart"/>
    <dgm:cxn modelId="{3B697007-8498-4941-9E2F-1BFCA504FE62}" type="presParOf" srcId="{C622D328-AB80-4044-94CB-4EAD8B7B8318}" destId="{FC15538F-E950-483C-BA45-95D3BCCA82FA}" srcOrd="0" destOrd="0" presId="urn:microsoft.com/office/officeart/2009/3/layout/HorizontalOrganizationChart"/>
    <dgm:cxn modelId="{44281DD8-1A4A-4509-BF91-0824287ACBB8}" type="presParOf" srcId="{FC15538F-E950-483C-BA45-95D3BCCA82FA}" destId="{8E48D158-5C8D-4B72-80DA-AD697035A18B}" srcOrd="0" destOrd="0" presId="urn:microsoft.com/office/officeart/2009/3/layout/HorizontalOrganizationChart"/>
    <dgm:cxn modelId="{427DD04E-533D-439A-98D6-855D487B5661}" type="presParOf" srcId="{FC15538F-E950-483C-BA45-95D3BCCA82FA}" destId="{C7E398CE-F65C-456B-A1C4-D9727259287B}" srcOrd="1" destOrd="0" presId="urn:microsoft.com/office/officeart/2009/3/layout/HorizontalOrganizationChart"/>
    <dgm:cxn modelId="{38974D3F-7E4F-48E0-AD87-71FBFC27FC1A}" type="presParOf" srcId="{C622D328-AB80-4044-94CB-4EAD8B7B8318}" destId="{C5A91C36-FD04-4B36-800B-8E450C82A56F}" srcOrd="1" destOrd="0" presId="urn:microsoft.com/office/officeart/2009/3/layout/HorizontalOrganizationChart"/>
    <dgm:cxn modelId="{C1251C98-5A7A-4BE8-B482-739DBD5B9507}" type="presParOf" srcId="{C622D328-AB80-4044-94CB-4EAD8B7B8318}" destId="{431CD415-4060-4382-B507-C06B90B7DD5B}" srcOrd="2" destOrd="0" presId="urn:microsoft.com/office/officeart/2009/3/layout/HorizontalOrganizationChart"/>
    <dgm:cxn modelId="{90A3010E-4DEC-49DE-B82D-E69131C76E50}" type="presParOf" srcId="{AFAEF56D-DDD3-4EAF-B5A2-016FF1FB4DF1}" destId="{E3A78889-5FF1-41B5-A1EC-BCB662F30249}" srcOrd="1" destOrd="0" presId="urn:microsoft.com/office/officeart/2009/3/layout/HorizontalOrganizationChart"/>
    <dgm:cxn modelId="{F8B383A2-675E-40A7-99FB-F4D8ED17DB7E}" type="presParOf" srcId="{E3A78889-5FF1-41B5-A1EC-BCB662F30249}" destId="{59AB94D5-0549-4652-8206-661AFC271B4E}" srcOrd="0" destOrd="0" presId="urn:microsoft.com/office/officeart/2009/3/layout/HorizontalOrganizationChart"/>
    <dgm:cxn modelId="{9ECA00EE-F936-4B0D-8383-D11DE4AC77BD}" type="presParOf" srcId="{59AB94D5-0549-4652-8206-661AFC271B4E}" destId="{6E8E8183-3C8E-43D8-9FE1-178743B55604}" srcOrd="0" destOrd="0" presId="urn:microsoft.com/office/officeart/2009/3/layout/HorizontalOrganizationChart"/>
    <dgm:cxn modelId="{C9D0F4B5-C1B7-4CF0-8F48-1D06C63CAF51}" type="presParOf" srcId="{59AB94D5-0549-4652-8206-661AFC271B4E}" destId="{58C89433-A5C0-4623-A637-6FB8661EB937}" srcOrd="1" destOrd="0" presId="urn:microsoft.com/office/officeart/2009/3/layout/HorizontalOrganizationChart"/>
    <dgm:cxn modelId="{D12DCEC9-166B-40E2-9E5A-ECF58A8B24C6}" type="presParOf" srcId="{E3A78889-5FF1-41B5-A1EC-BCB662F30249}" destId="{8BCD1705-A15E-42DE-B230-AE860BE79F4A}" srcOrd="1" destOrd="0" presId="urn:microsoft.com/office/officeart/2009/3/layout/HorizontalOrganizationChart"/>
    <dgm:cxn modelId="{D1956021-A601-4FAA-A45F-2669B63F4A15}" type="presParOf" srcId="{8BCD1705-A15E-42DE-B230-AE860BE79F4A}" destId="{5A5096BC-DAD1-44B7-99E0-1669CFB48100}" srcOrd="0" destOrd="0" presId="urn:microsoft.com/office/officeart/2009/3/layout/HorizontalOrganizationChart"/>
    <dgm:cxn modelId="{0A8F082E-0327-475B-B1C9-68ADC6B82746}" type="presParOf" srcId="{8BCD1705-A15E-42DE-B230-AE860BE79F4A}" destId="{C4698D9F-D981-4EE8-B3D2-DE4682682566}" srcOrd="1" destOrd="0" presId="urn:microsoft.com/office/officeart/2009/3/layout/HorizontalOrganizationChart"/>
    <dgm:cxn modelId="{5E1A2D5C-8605-41A0-B9DF-751F2B5DE3A9}" type="presParOf" srcId="{C4698D9F-D981-4EE8-B3D2-DE4682682566}" destId="{F6E13C5C-D278-4620-9489-1BEA40E134E0}" srcOrd="0" destOrd="0" presId="urn:microsoft.com/office/officeart/2009/3/layout/HorizontalOrganizationChart"/>
    <dgm:cxn modelId="{85A663BD-12C7-4023-89F5-1470342462E6}" type="presParOf" srcId="{F6E13C5C-D278-4620-9489-1BEA40E134E0}" destId="{38390C56-1E46-4B24-878F-28A9F973679A}" srcOrd="0" destOrd="0" presId="urn:microsoft.com/office/officeart/2009/3/layout/HorizontalOrganizationChart"/>
    <dgm:cxn modelId="{DAAFAB1C-C21F-46A8-8730-7DCB9E6E17B9}" type="presParOf" srcId="{F6E13C5C-D278-4620-9489-1BEA40E134E0}" destId="{60BE9FF6-CB5D-4260-B40D-A0BA780D2BCD}" srcOrd="1" destOrd="0" presId="urn:microsoft.com/office/officeart/2009/3/layout/HorizontalOrganizationChart"/>
    <dgm:cxn modelId="{F267E876-4468-4995-BA27-74A68F08A026}" type="presParOf" srcId="{C4698D9F-D981-4EE8-B3D2-DE4682682566}" destId="{52233ECD-A417-41D7-8B51-C3283C4AF753}" srcOrd="1" destOrd="0" presId="urn:microsoft.com/office/officeart/2009/3/layout/HorizontalOrganizationChart"/>
    <dgm:cxn modelId="{2069E4F5-9655-430D-93BB-4858C9FE94BD}" type="presParOf" srcId="{52233ECD-A417-41D7-8B51-C3283C4AF753}" destId="{6ED55B15-2C8A-4768-A1BD-FB44F0AFD3D7}" srcOrd="0" destOrd="0" presId="urn:microsoft.com/office/officeart/2009/3/layout/HorizontalOrganizationChart"/>
    <dgm:cxn modelId="{F926EC53-577F-4792-9E6E-DB67534B72D7}" type="presParOf" srcId="{52233ECD-A417-41D7-8B51-C3283C4AF753}" destId="{EF0A1A4F-C8CF-4C80-B003-384D237EAFAA}" srcOrd="1" destOrd="0" presId="urn:microsoft.com/office/officeart/2009/3/layout/HorizontalOrganizationChart"/>
    <dgm:cxn modelId="{5A834400-9A86-4F15-BA3E-F2D09F0F4454}" type="presParOf" srcId="{EF0A1A4F-C8CF-4C80-B003-384D237EAFAA}" destId="{75E03F9A-01CE-4D47-9260-C848CCA8FFE2}" srcOrd="0" destOrd="0" presId="urn:microsoft.com/office/officeart/2009/3/layout/HorizontalOrganizationChart"/>
    <dgm:cxn modelId="{D3FE7ABE-A7E6-4079-8A02-BA8B80B017A3}" type="presParOf" srcId="{75E03F9A-01CE-4D47-9260-C848CCA8FFE2}" destId="{33B440FF-2C6C-44D1-B17B-EFD644EA3D8E}" srcOrd="0" destOrd="0" presId="urn:microsoft.com/office/officeart/2009/3/layout/HorizontalOrganizationChart"/>
    <dgm:cxn modelId="{9BB42301-B601-4944-A4B9-D84CB3E99004}" type="presParOf" srcId="{75E03F9A-01CE-4D47-9260-C848CCA8FFE2}" destId="{50E454E9-CB6A-48CE-AED7-9B84F3551F8A}" srcOrd="1" destOrd="0" presId="urn:microsoft.com/office/officeart/2009/3/layout/HorizontalOrganizationChart"/>
    <dgm:cxn modelId="{5D4ECA96-45A8-4E8B-A777-25F60F05DD7A}" type="presParOf" srcId="{EF0A1A4F-C8CF-4C80-B003-384D237EAFAA}" destId="{019F22A1-501B-40CE-BC14-7C27BDD51E54}" srcOrd="1" destOrd="0" presId="urn:microsoft.com/office/officeart/2009/3/layout/HorizontalOrganizationChart"/>
    <dgm:cxn modelId="{D26D430B-11F2-4CD5-98CF-CEEA986B8657}" type="presParOf" srcId="{EF0A1A4F-C8CF-4C80-B003-384D237EAFAA}" destId="{B92D287E-035C-4758-8DCB-A5EFBF1AFD38}" srcOrd="2" destOrd="0" presId="urn:microsoft.com/office/officeart/2009/3/layout/HorizontalOrganizationChart"/>
    <dgm:cxn modelId="{ECFB883B-A811-46BB-8796-DD418158337B}" type="presParOf" srcId="{C4698D9F-D981-4EE8-B3D2-DE4682682566}" destId="{2C70C6C5-9438-4058-AA5A-2BFE8438D5E8}" srcOrd="2" destOrd="0" presId="urn:microsoft.com/office/officeart/2009/3/layout/HorizontalOrganizationChart"/>
    <dgm:cxn modelId="{4059D842-90F6-4251-ACF3-83824E976B36}" type="presParOf" srcId="{E3A78889-5FF1-41B5-A1EC-BCB662F30249}" destId="{2DD2060B-719E-4356-B525-30985078D1A9}" srcOrd="2" destOrd="0" presId="urn:microsoft.com/office/officeart/2009/3/layout/HorizontalOrganizationChart"/>
    <dgm:cxn modelId="{771F5678-035D-4D13-9CE8-CC5BCD6DB1FD}" type="presParOf" srcId="{AFAEF56D-DDD3-4EAF-B5A2-016FF1FB4DF1}" destId="{BFB07119-EB4D-407B-B547-5E7BB0E40B78}" srcOrd="2" destOrd="0" presId="urn:microsoft.com/office/officeart/2009/3/layout/HorizontalOrganizationChart"/>
    <dgm:cxn modelId="{C9C0E3AC-4806-4A67-8E75-5938434E37BF}" type="presParOf" srcId="{BFB07119-EB4D-407B-B547-5E7BB0E40B78}" destId="{F91328D8-5156-452F-BAF3-F45058DA75AC}" srcOrd="0" destOrd="0" presId="urn:microsoft.com/office/officeart/2009/3/layout/HorizontalOrganizationChart"/>
    <dgm:cxn modelId="{B799690D-0597-4917-86D1-1CF0886976A2}" type="presParOf" srcId="{F91328D8-5156-452F-BAF3-F45058DA75AC}" destId="{000D0726-D515-46A9-BA2A-B1E8386E979E}" srcOrd="0" destOrd="0" presId="urn:microsoft.com/office/officeart/2009/3/layout/HorizontalOrganizationChart"/>
    <dgm:cxn modelId="{1E258014-E708-4745-BD6F-7E18366A7531}" type="presParOf" srcId="{F91328D8-5156-452F-BAF3-F45058DA75AC}" destId="{262F2A81-2424-42CE-AE10-7C51CDE06D8C}" srcOrd="1" destOrd="0" presId="urn:microsoft.com/office/officeart/2009/3/layout/HorizontalOrganizationChart"/>
    <dgm:cxn modelId="{9144EFBE-743F-40DD-AF66-8642889C34FC}" type="presParOf" srcId="{BFB07119-EB4D-407B-B547-5E7BB0E40B78}" destId="{F02CE99F-5B2D-4CC5-88F5-01A80D91A4D9}" srcOrd="1" destOrd="0" presId="urn:microsoft.com/office/officeart/2009/3/layout/HorizontalOrganizationChart"/>
    <dgm:cxn modelId="{889F3A4C-E10C-4CD6-B620-35B49F55F3B0}" type="presParOf" srcId="{F02CE99F-5B2D-4CC5-88F5-01A80D91A4D9}" destId="{6138050B-97F2-4B39-A781-2207835A7477}" srcOrd="0" destOrd="0" presId="urn:microsoft.com/office/officeart/2009/3/layout/HorizontalOrganizationChart"/>
    <dgm:cxn modelId="{1B8F43D6-26BD-4B56-8FE2-7A4A6C3C08D2}" type="presParOf" srcId="{F02CE99F-5B2D-4CC5-88F5-01A80D91A4D9}" destId="{9AB3A2CE-3929-42BE-A74E-6BD093AF0DDA}" srcOrd="1" destOrd="0" presId="urn:microsoft.com/office/officeart/2009/3/layout/HorizontalOrganizationChart"/>
    <dgm:cxn modelId="{BA078545-7162-4C2F-ACD8-0FECA3008C3F}" type="presParOf" srcId="{9AB3A2CE-3929-42BE-A74E-6BD093AF0DDA}" destId="{EB993082-945C-4237-B9B8-8E5933BD1BF9}" srcOrd="0" destOrd="0" presId="urn:microsoft.com/office/officeart/2009/3/layout/HorizontalOrganizationChart"/>
    <dgm:cxn modelId="{6072209D-A595-44B7-9644-2C5F681CE31F}" type="presParOf" srcId="{EB993082-945C-4237-B9B8-8E5933BD1BF9}" destId="{D9C1EE9B-ECA1-47A0-8092-D2179057A915}" srcOrd="0" destOrd="0" presId="urn:microsoft.com/office/officeart/2009/3/layout/HorizontalOrganizationChart"/>
    <dgm:cxn modelId="{E98790C9-F3B1-44C9-8F60-849ACD962AE7}" type="presParOf" srcId="{EB993082-945C-4237-B9B8-8E5933BD1BF9}" destId="{D542DA3E-5471-4A7C-A8E6-2B944625C6AA}" srcOrd="1" destOrd="0" presId="urn:microsoft.com/office/officeart/2009/3/layout/HorizontalOrganizationChart"/>
    <dgm:cxn modelId="{30CCEEBD-6223-4B30-8B04-EA87614839E5}" type="presParOf" srcId="{9AB3A2CE-3929-42BE-A74E-6BD093AF0DDA}" destId="{D12BBBA8-1818-48EF-BA1D-E92347D8BA2B}" srcOrd="1" destOrd="0" presId="urn:microsoft.com/office/officeart/2009/3/layout/HorizontalOrganizationChart"/>
    <dgm:cxn modelId="{7B5F414F-0D2D-46C7-9A6D-0DAB88FA0120}" type="presParOf" srcId="{D12BBBA8-1818-48EF-BA1D-E92347D8BA2B}" destId="{37691213-1614-443F-99B0-51D5B2F65BD9}" srcOrd="0" destOrd="0" presId="urn:microsoft.com/office/officeart/2009/3/layout/HorizontalOrganizationChart"/>
    <dgm:cxn modelId="{7566FD5F-BA4A-4A25-9D0A-D7CF1940E0A8}" type="presParOf" srcId="{D12BBBA8-1818-48EF-BA1D-E92347D8BA2B}" destId="{107B3B14-699F-4C1B-B890-B1D5F1E45733}" srcOrd="1" destOrd="0" presId="urn:microsoft.com/office/officeart/2009/3/layout/HorizontalOrganizationChart"/>
    <dgm:cxn modelId="{E77BAA07-911D-4469-87E9-1C5DAB455DF8}" type="presParOf" srcId="{107B3B14-699F-4C1B-B890-B1D5F1E45733}" destId="{7EFA5501-6479-4275-8CA3-6601805B682E}" srcOrd="0" destOrd="0" presId="urn:microsoft.com/office/officeart/2009/3/layout/HorizontalOrganizationChart"/>
    <dgm:cxn modelId="{8090941A-9527-4C2B-9AFB-8D020759E1B1}" type="presParOf" srcId="{7EFA5501-6479-4275-8CA3-6601805B682E}" destId="{EB6A5729-2833-4993-AA42-7F4E2554FE45}" srcOrd="0" destOrd="0" presId="urn:microsoft.com/office/officeart/2009/3/layout/HorizontalOrganizationChart"/>
    <dgm:cxn modelId="{AD62501D-3D97-4F41-9EFF-6D0DA211D5CF}" type="presParOf" srcId="{7EFA5501-6479-4275-8CA3-6601805B682E}" destId="{DE8598A5-ED71-48A5-8D5C-0287F7426016}" srcOrd="1" destOrd="0" presId="urn:microsoft.com/office/officeart/2009/3/layout/HorizontalOrganizationChart"/>
    <dgm:cxn modelId="{FF37870D-4185-4FE2-96FC-A8C9588ECF0C}" type="presParOf" srcId="{107B3B14-699F-4C1B-B890-B1D5F1E45733}" destId="{A53127C4-BCC1-433D-9B94-4D1B9A692525}" srcOrd="1" destOrd="0" presId="urn:microsoft.com/office/officeart/2009/3/layout/HorizontalOrganizationChart"/>
    <dgm:cxn modelId="{81035E5A-2FB0-47E4-89BC-DC84DAE7A7A6}" type="presParOf" srcId="{A53127C4-BCC1-433D-9B94-4D1B9A692525}" destId="{BEB2FC45-E618-4E35-87EB-5EF2F52C950C}" srcOrd="0" destOrd="0" presId="urn:microsoft.com/office/officeart/2009/3/layout/HorizontalOrganizationChart"/>
    <dgm:cxn modelId="{2BDE1F3E-846C-485F-8378-00EEC7114A90}" type="presParOf" srcId="{A53127C4-BCC1-433D-9B94-4D1B9A692525}" destId="{41DEBD94-F04B-412E-9067-9ACC7509445A}" srcOrd="1" destOrd="0" presId="urn:microsoft.com/office/officeart/2009/3/layout/HorizontalOrganizationChart"/>
    <dgm:cxn modelId="{46FE2355-15E2-4BA3-ACB7-9B59C8F80698}" type="presParOf" srcId="{41DEBD94-F04B-412E-9067-9ACC7509445A}" destId="{C2A5CBD8-0B77-4B44-965F-B0B09411EBF3}" srcOrd="0" destOrd="0" presId="urn:microsoft.com/office/officeart/2009/3/layout/HorizontalOrganizationChart"/>
    <dgm:cxn modelId="{8E9D2DBD-0828-48D5-B541-3F8B1742EAFE}" type="presParOf" srcId="{C2A5CBD8-0B77-4B44-965F-B0B09411EBF3}" destId="{56CF316B-05DF-45C7-8C5A-4853080CF339}" srcOrd="0" destOrd="0" presId="urn:microsoft.com/office/officeart/2009/3/layout/HorizontalOrganizationChart"/>
    <dgm:cxn modelId="{8A98E212-60CD-4CDD-9C12-BF59D116E270}" type="presParOf" srcId="{C2A5CBD8-0B77-4B44-965F-B0B09411EBF3}" destId="{4658952E-8463-48BB-8A7B-B52CC68C9E64}" srcOrd="1" destOrd="0" presId="urn:microsoft.com/office/officeart/2009/3/layout/HorizontalOrganizationChart"/>
    <dgm:cxn modelId="{C66A0AA4-6B76-4312-9C9B-53A9E05751F3}" type="presParOf" srcId="{41DEBD94-F04B-412E-9067-9ACC7509445A}" destId="{1FCAB5FC-893B-40D8-8F85-69FB7E6939E5}" srcOrd="1" destOrd="0" presId="urn:microsoft.com/office/officeart/2009/3/layout/HorizontalOrganizationChart"/>
    <dgm:cxn modelId="{C57EBDF8-3733-4C20-995A-556B74EE4843}" type="presParOf" srcId="{1FCAB5FC-893B-40D8-8F85-69FB7E6939E5}" destId="{18637DA9-27D8-403A-B172-B9F24331D57B}" srcOrd="0" destOrd="0" presId="urn:microsoft.com/office/officeart/2009/3/layout/HorizontalOrganizationChart"/>
    <dgm:cxn modelId="{584142DF-0C63-41EB-8314-94A64794DB5E}" type="presParOf" srcId="{1FCAB5FC-893B-40D8-8F85-69FB7E6939E5}" destId="{C5411E19-F5CA-431B-AE69-52C7500793D2}" srcOrd="1" destOrd="0" presId="urn:microsoft.com/office/officeart/2009/3/layout/HorizontalOrganizationChart"/>
    <dgm:cxn modelId="{A6318519-10B4-403E-AE44-9AAF6D41B21F}" type="presParOf" srcId="{C5411E19-F5CA-431B-AE69-52C7500793D2}" destId="{AE174B11-A4FB-4056-B023-C4DB4D29B9CB}" srcOrd="0" destOrd="0" presId="urn:microsoft.com/office/officeart/2009/3/layout/HorizontalOrganizationChart"/>
    <dgm:cxn modelId="{6F93D1A5-84D9-482D-B303-0018028F1928}" type="presParOf" srcId="{AE174B11-A4FB-4056-B023-C4DB4D29B9CB}" destId="{2AE0E62E-57B8-46EF-AD63-919F7F78F2A3}" srcOrd="0" destOrd="0" presId="urn:microsoft.com/office/officeart/2009/3/layout/HorizontalOrganizationChart"/>
    <dgm:cxn modelId="{2B2F8F95-2A66-4682-A987-B89E2CE2DDEF}" type="presParOf" srcId="{AE174B11-A4FB-4056-B023-C4DB4D29B9CB}" destId="{71512BA4-4DEF-49BF-A572-37AD80CF297D}" srcOrd="1" destOrd="0" presId="urn:microsoft.com/office/officeart/2009/3/layout/HorizontalOrganizationChart"/>
    <dgm:cxn modelId="{92FFDD57-2BAB-466D-A8D0-380524830B3F}" type="presParOf" srcId="{C5411E19-F5CA-431B-AE69-52C7500793D2}" destId="{2A38557B-3AC4-4DFF-B809-C3361907639B}" srcOrd="1" destOrd="0" presId="urn:microsoft.com/office/officeart/2009/3/layout/HorizontalOrganizationChart"/>
    <dgm:cxn modelId="{5B39E681-D123-4F18-A8EA-4065D391E48F}" type="presParOf" srcId="{2A38557B-3AC4-4DFF-B809-C3361907639B}" destId="{300F3A53-1ADC-4006-BF7B-66E995045EBC}" srcOrd="0" destOrd="0" presId="urn:microsoft.com/office/officeart/2009/3/layout/HorizontalOrganizationChart"/>
    <dgm:cxn modelId="{FE01A3D8-6524-4886-8E1E-9C7DCC190D18}" type="presParOf" srcId="{2A38557B-3AC4-4DFF-B809-C3361907639B}" destId="{E1B426E6-09C7-4148-8793-C0A1A7D6D403}" srcOrd="1" destOrd="0" presId="urn:microsoft.com/office/officeart/2009/3/layout/HorizontalOrganizationChart"/>
    <dgm:cxn modelId="{1267BE48-BA39-4D34-9DDE-65C88EF6B524}" type="presParOf" srcId="{E1B426E6-09C7-4148-8793-C0A1A7D6D403}" destId="{940EEF3F-0D35-4198-9D53-D4945D3EA9A7}" srcOrd="0" destOrd="0" presId="urn:microsoft.com/office/officeart/2009/3/layout/HorizontalOrganizationChart"/>
    <dgm:cxn modelId="{C3DA11F6-0B55-439A-8866-5879CFD7EB60}" type="presParOf" srcId="{940EEF3F-0D35-4198-9D53-D4945D3EA9A7}" destId="{D6E3A300-FF1D-47AE-8A60-E6ACEFE8F72A}" srcOrd="0" destOrd="0" presId="urn:microsoft.com/office/officeart/2009/3/layout/HorizontalOrganizationChart"/>
    <dgm:cxn modelId="{40D32FBD-DA64-4F74-9F14-A529B12F9284}" type="presParOf" srcId="{940EEF3F-0D35-4198-9D53-D4945D3EA9A7}" destId="{60CDA145-05AA-4DBA-9FC6-B9FD6987D426}" srcOrd="1" destOrd="0" presId="urn:microsoft.com/office/officeart/2009/3/layout/HorizontalOrganizationChart"/>
    <dgm:cxn modelId="{4C8700F8-A812-4B10-B7C2-12EF96913F97}" type="presParOf" srcId="{E1B426E6-09C7-4148-8793-C0A1A7D6D403}" destId="{24D7CCB9-3C21-4AB5-B228-2B0B15FA077B}" srcOrd="1" destOrd="0" presId="urn:microsoft.com/office/officeart/2009/3/layout/HorizontalOrganizationChart"/>
    <dgm:cxn modelId="{07B31412-6D09-490D-93CE-B8C2F7EE61FA}" type="presParOf" srcId="{24D7CCB9-3C21-4AB5-B228-2B0B15FA077B}" destId="{ACDDD9D5-8EF4-4C42-B56C-B2A98DB2EDAF}" srcOrd="0" destOrd="0" presId="urn:microsoft.com/office/officeart/2009/3/layout/HorizontalOrganizationChart"/>
    <dgm:cxn modelId="{01BFA197-FF02-4BBF-B78F-3DEF42D2DDB2}" type="presParOf" srcId="{24D7CCB9-3C21-4AB5-B228-2B0B15FA077B}" destId="{43975938-E26D-40A5-85AF-40078B6FB1D8}" srcOrd="1" destOrd="0" presId="urn:microsoft.com/office/officeart/2009/3/layout/HorizontalOrganizationChart"/>
    <dgm:cxn modelId="{72111D0F-56FF-4420-9026-461690C41944}" type="presParOf" srcId="{43975938-E26D-40A5-85AF-40078B6FB1D8}" destId="{E00D6993-CC61-40BD-89FE-50F503BA6B26}" srcOrd="0" destOrd="0" presId="urn:microsoft.com/office/officeart/2009/3/layout/HorizontalOrganizationChart"/>
    <dgm:cxn modelId="{ED424D43-A2CC-4351-B14D-CC4BEAB7BBBF}" type="presParOf" srcId="{E00D6993-CC61-40BD-89FE-50F503BA6B26}" destId="{8DEC2522-41A6-4B0F-A562-688EA37E6795}" srcOrd="0" destOrd="0" presId="urn:microsoft.com/office/officeart/2009/3/layout/HorizontalOrganizationChart"/>
    <dgm:cxn modelId="{A3E1D325-FCEE-4B38-9B93-AA47779E472F}" type="presParOf" srcId="{E00D6993-CC61-40BD-89FE-50F503BA6B26}" destId="{6E807A2F-7291-4F3E-87EE-6779726BC530}" srcOrd="1" destOrd="0" presId="urn:microsoft.com/office/officeart/2009/3/layout/HorizontalOrganizationChart"/>
    <dgm:cxn modelId="{6953DDD1-1D2E-4AFB-B26F-3AD5E3560D4C}" type="presParOf" srcId="{43975938-E26D-40A5-85AF-40078B6FB1D8}" destId="{8B131BAE-7211-45D9-9DAD-5FA1F703E0E0}" srcOrd="1" destOrd="0" presId="urn:microsoft.com/office/officeart/2009/3/layout/HorizontalOrganizationChart"/>
    <dgm:cxn modelId="{13B71A5B-8050-4AC4-B342-79FA1F284B87}" type="presParOf" srcId="{43975938-E26D-40A5-85AF-40078B6FB1D8}" destId="{74F85D52-E8FE-47F2-98F0-BDBB2FAA16D8}" srcOrd="2" destOrd="0" presId="urn:microsoft.com/office/officeart/2009/3/layout/HorizontalOrganizationChart"/>
    <dgm:cxn modelId="{C56D401E-1F9D-43AA-AB5C-D085FFE2709A}" type="presParOf" srcId="{E1B426E6-09C7-4148-8793-C0A1A7D6D403}" destId="{BC74E37F-67F9-4635-BAE8-DEED2DB65338}" srcOrd="2" destOrd="0" presId="urn:microsoft.com/office/officeart/2009/3/layout/HorizontalOrganizationChart"/>
    <dgm:cxn modelId="{19663DD3-2AC7-4C12-9856-548B1D6C08F8}" type="presParOf" srcId="{C5411E19-F5CA-431B-AE69-52C7500793D2}" destId="{56E47C27-CBF4-4715-BB0E-D054DDD6D13E}" srcOrd="2" destOrd="0" presId="urn:microsoft.com/office/officeart/2009/3/layout/HorizontalOrganizationChart"/>
    <dgm:cxn modelId="{7F665E67-F277-4B87-84AF-00F4990FB14D}" type="presParOf" srcId="{41DEBD94-F04B-412E-9067-9ACC7509445A}" destId="{09342F3D-BB9B-4A10-8672-92C2A70DD528}" srcOrd="2" destOrd="0" presId="urn:microsoft.com/office/officeart/2009/3/layout/HorizontalOrganizationChart"/>
    <dgm:cxn modelId="{4B23D97D-3BB5-47BA-8668-950F4C154E63}" type="presParOf" srcId="{107B3B14-699F-4C1B-B890-B1D5F1E45733}" destId="{E3933EBD-4A1D-47BC-AB60-BD2C16AF0905}" srcOrd="2" destOrd="0" presId="urn:microsoft.com/office/officeart/2009/3/layout/HorizontalOrganizationChart"/>
    <dgm:cxn modelId="{8A8FA705-E3F4-405F-9CE1-17E6F8D98343}" type="presParOf" srcId="{9AB3A2CE-3929-42BE-A74E-6BD093AF0DDA}" destId="{4ABC927C-58E3-4BBD-9209-7A6CFC24F48D}" srcOrd="2" destOrd="0" presId="urn:microsoft.com/office/officeart/2009/3/layout/HorizontalOrganizationChart"/>
    <dgm:cxn modelId="{D97F0DAF-6A20-4C32-BD5A-52345D8CBD68}" type="presParOf" srcId="{BFB07119-EB4D-407B-B547-5E7BB0E40B78}" destId="{7EC6A54E-7BAA-45D9-A500-499DA3993524}" srcOrd="2" destOrd="0" presId="urn:microsoft.com/office/officeart/2009/3/layout/HorizontalOrganizationChart"/>
    <dgm:cxn modelId="{5EBA60F1-6EFB-43AB-B5EB-3E665449FD8A}" type="presParOf" srcId="{AFAEF56D-DDD3-4EAF-B5A2-016FF1FB4DF1}" destId="{D3131993-2990-4F5A-AEE8-8BA4621B7322}" srcOrd="3" destOrd="0" presId="urn:microsoft.com/office/officeart/2009/3/layout/HorizontalOrganizationChart"/>
    <dgm:cxn modelId="{D1B1BE3D-2025-41B7-AC7D-2940E7C0EEA5}" type="presParOf" srcId="{D3131993-2990-4F5A-AEE8-8BA4621B7322}" destId="{F0681A3E-7525-46C3-A1B1-2C904DAECF5D}" srcOrd="0" destOrd="0" presId="urn:microsoft.com/office/officeart/2009/3/layout/HorizontalOrganizationChart"/>
    <dgm:cxn modelId="{FDBBB6F3-4956-4BEC-9A0A-BCFB9BAB66C0}" type="presParOf" srcId="{F0681A3E-7525-46C3-A1B1-2C904DAECF5D}" destId="{01C09DAC-CB3F-45FC-921D-2649FFEFFC47}" srcOrd="0" destOrd="0" presId="urn:microsoft.com/office/officeart/2009/3/layout/HorizontalOrganizationChart"/>
    <dgm:cxn modelId="{8A41E367-D9CF-4E53-AF51-C8FBA35870F1}" type="presParOf" srcId="{F0681A3E-7525-46C3-A1B1-2C904DAECF5D}" destId="{9A3A5996-B18F-4732-8F03-E22A081505DA}" srcOrd="1" destOrd="0" presId="urn:microsoft.com/office/officeart/2009/3/layout/HorizontalOrganizationChart"/>
    <dgm:cxn modelId="{50327DED-D24A-4328-82E2-E1A7B690B755}" type="presParOf" srcId="{D3131993-2990-4F5A-AEE8-8BA4621B7322}" destId="{63848034-5AA7-4745-A45D-EEE8FEAA3E5E}" srcOrd="1" destOrd="0" presId="urn:microsoft.com/office/officeart/2009/3/layout/HorizontalOrganizationChart"/>
    <dgm:cxn modelId="{AFFB7F11-EE3F-4FE9-BE6C-890DF4DD048D}" type="presParOf" srcId="{63848034-5AA7-4745-A45D-EEE8FEAA3E5E}" destId="{975055F9-7AB1-4173-A69F-EE688AD62F32}" srcOrd="0" destOrd="0" presId="urn:microsoft.com/office/officeart/2009/3/layout/HorizontalOrganizationChart"/>
    <dgm:cxn modelId="{FF05C13F-ED1C-412F-95EC-4A18FC93B6D2}" type="presParOf" srcId="{63848034-5AA7-4745-A45D-EEE8FEAA3E5E}" destId="{88A0ADDA-5571-4881-B435-4F6E52FF7933}" srcOrd="1" destOrd="0" presId="urn:microsoft.com/office/officeart/2009/3/layout/HorizontalOrganizationChart"/>
    <dgm:cxn modelId="{5D9DBCB2-71B9-4864-AD5B-390A9E9A3F72}" type="presParOf" srcId="{88A0ADDA-5571-4881-B435-4F6E52FF7933}" destId="{234053F1-6C5D-436B-88C2-7228306E610A}" srcOrd="0" destOrd="0" presId="urn:microsoft.com/office/officeart/2009/3/layout/HorizontalOrganizationChart"/>
    <dgm:cxn modelId="{2696DB93-70B6-4E6B-9794-8D2C9C866352}" type="presParOf" srcId="{234053F1-6C5D-436B-88C2-7228306E610A}" destId="{A1B5A49E-B87F-460A-BFB3-F77FC839613C}" srcOrd="0" destOrd="0" presId="urn:microsoft.com/office/officeart/2009/3/layout/HorizontalOrganizationChart"/>
    <dgm:cxn modelId="{46CD8773-73A9-4B4F-81CD-E8A76292E970}" type="presParOf" srcId="{234053F1-6C5D-436B-88C2-7228306E610A}" destId="{333649C7-8443-4D02-B6D5-AC946CAF210D}" srcOrd="1" destOrd="0" presId="urn:microsoft.com/office/officeart/2009/3/layout/HorizontalOrganizationChart"/>
    <dgm:cxn modelId="{E4705CCB-DC17-44BF-B1D6-D844A5E5CCA8}" type="presParOf" srcId="{88A0ADDA-5571-4881-B435-4F6E52FF7933}" destId="{3C2BEBC6-2698-42DA-8AA3-C314213B6E14}" srcOrd="1" destOrd="0" presId="urn:microsoft.com/office/officeart/2009/3/layout/HorizontalOrganizationChart"/>
    <dgm:cxn modelId="{372518CE-B88A-4BAA-BB7C-7D3650B1A1AC}" type="presParOf" srcId="{3C2BEBC6-2698-42DA-8AA3-C314213B6E14}" destId="{1CE9AC9A-2FCF-4721-B786-4C4177FD4281}" srcOrd="0" destOrd="0" presId="urn:microsoft.com/office/officeart/2009/3/layout/HorizontalOrganizationChart"/>
    <dgm:cxn modelId="{04912089-ED12-4659-96AD-67337E190878}" type="presParOf" srcId="{3C2BEBC6-2698-42DA-8AA3-C314213B6E14}" destId="{E41E9DF9-4D05-4965-9328-352EE8902CDF}" srcOrd="1" destOrd="0" presId="urn:microsoft.com/office/officeart/2009/3/layout/HorizontalOrganizationChart"/>
    <dgm:cxn modelId="{1A7473C8-4D84-4D65-AC5C-32A36C286DA5}" type="presParOf" srcId="{E41E9DF9-4D05-4965-9328-352EE8902CDF}" destId="{6D879348-ABCA-41FA-B2E5-49CF07F8BC4F}" srcOrd="0" destOrd="0" presId="urn:microsoft.com/office/officeart/2009/3/layout/HorizontalOrganizationChart"/>
    <dgm:cxn modelId="{8A13051F-D453-481F-A485-0EFCEFD5F5AC}" type="presParOf" srcId="{6D879348-ABCA-41FA-B2E5-49CF07F8BC4F}" destId="{79AEEF50-6AD8-4751-A804-D61CF87FB589}" srcOrd="0" destOrd="0" presId="urn:microsoft.com/office/officeart/2009/3/layout/HorizontalOrganizationChart"/>
    <dgm:cxn modelId="{BBAC1B76-75A3-482C-B2F6-F6B64C144090}" type="presParOf" srcId="{6D879348-ABCA-41FA-B2E5-49CF07F8BC4F}" destId="{2F081D2C-868E-40F1-B640-061AFDE4A681}" srcOrd="1" destOrd="0" presId="urn:microsoft.com/office/officeart/2009/3/layout/HorizontalOrganizationChart"/>
    <dgm:cxn modelId="{9997A70C-D2BE-41A8-B360-FCD027B153AD}" type="presParOf" srcId="{E41E9DF9-4D05-4965-9328-352EE8902CDF}" destId="{1D0F2659-E0B4-4077-9CE9-7715DAA6D50D}" srcOrd="1" destOrd="0" presId="urn:microsoft.com/office/officeart/2009/3/layout/HorizontalOrganizationChart"/>
    <dgm:cxn modelId="{2FEB0028-925B-4B17-8B90-9A0E51BA4E4E}" type="presParOf" srcId="{E41E9DF9-4D05-4965-9328-352EE8902CDF}" destId="{73229F7A-1DE6-4AC9-81E6-4AA7E3995E15}" srcOrd="2" destOrd="0" presId="urn:microsoft.com/office/officeart/2009/3/layout/HorizontalOrganizationChart"/>
    <dgm:cxn modelId="{7A42E167-65E5-410B-8314-F2FEE012BFEF}" type="presParOf" srcId="{88A0ADDA-5571-4881-B435-4F6E52FF7933}" destId="{F8E387AD-BA08-4BBA-8787-4602ECDACC5E}" srcOrd="2" destOrd="0" presId="urn:microsoft.com/office/officeart/2009/3/layout/HorizontalOrganizationChart"/>
    <dgm:cxn modelId="{CE4BEA28-2A5E-4FD5-9E9D-940529374C9E}" type="presParOf" srcId="{D3131993-2990-4F5A-AEE8-8BA4621B7322}" destId="{B8FD0C3F-2E5A-4C42-8C25-3602D064938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DB07E-8AFF-4A2C-99DD-07ED63ED3DB9}">
      <dsp:nvSpPr>
        <dsp:cNvPr id="0" name=""/>
        <dsp:cNvSpPr/>
      </dsp:nvSpPr>
      <dsp:spPr>
        <a:xfrm>
          <a:off x="4325447" y="711411"/>
          <a:ext cx="124426" cy="54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07"/>
              </a:lnTo>
              <a:lnTo>
                <a:pt x="124426" y="5451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0195F-F7AD-46C5-8D66-742F016CB0FB}">
      <dsp:nvSpPr>
        <dsp:cNvPr id="0" name=""/>
        <dsp:cNvSpPr/>
      </dsp:nvSpPr>
      <dsp:spPr>
        <a:xfrm>
          <a:off x="4201021" y="711411"/>
          <a:ext cx="124426" cy="545107"/>
        </a:xfrm>
        <a:custGeom>
          <a:avLst/>
          <a:gdLst/>
          <a:ahLst/>
          <a:cxnLst/>
          <a:rect l="0" t="0" r="0" b="0"/>
          <a:pathLst>
            <a:path>
              <a:moveTo>
                <a:pt x="124426" y="0"/>
              </a:moveTo>
              <a:lnTo>
                <a:pt x="124426" y="545107"/>
              </a:lnTo>
              <a:lnTo>
                <a:pt x="0" y="5451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233C-AFA9-42B7-B610-DEC671E779FD}">
      <dsp:nvSpPr>
        <dsp:cNvPr id="0" name=""/>
        <dsp:cNvSpPr/>
      </dsp:nvSpPr>
      <dsp:spPr>
        <a:xfrm>
          <a:off x="7584244" y="3235497"/>
          <a:ext cx="177752" cy="54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07"/>
              </a:lnTo>
              <a:lnTo>
                <a:pt x="177752" y="5451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020F0-909E-4A2C-8781-A4F020C34FE0}">
      <dsp:nvSpPr>
        <dsp:cNvPr id="0" name=""/>
        <dsp:cNvSpPr/>
      </dsp:nvSpPr>
      <dsp:spPr>
        <a:xfrm>
          <a:off x="8012530" y="2394135"/>
          <a:ext cx="91440" cy="248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6B719-4CC0-43A8-BD8A-4D329BBEE656}">
      <dsp:nvSpPr>
        <dsp:cNvPr id="0" name=""/>
        <dsp:cNvSpPr/>
      </dsp:nvSpPr>
      <dsp:spPr>
        <a:xfrm>
          <a:off x="4325447" y="711411"/>
          <a:ext cx="3732802" cy="109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788"/>
              </a:lnTo>
              <a:lnTo>
                <a:pt x="3732802" y="965788"/>
              </a:lnTo>
              <a:lnTo>
                <a:pt x="3732802" y="10902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0A40A-5B41-4EED-8BF4-08BF863D3F8C}">
      <dsp:nvSpPr>
        <dsp:cNvPr id="0" name=""/>
        <dsp:cNvSpPr/>
      </dsp:nvSpPr>
      <dsp:spPr>
        <a:xfrm>
          <a:off x="6150373" y="3235497"/>
          <a:ext cx="177752" cy="54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07"/>
              </a:lnTo>
              <a:lnTo>
                <a:pt x="177752" y="5451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11800-E8A5-4835-8D65-6ABC067C8448}">
      <dsp:nvSpPr>
        <dsp:cNvPr id="0" name=""/>
        <dsp:cNvSpPr/>
      </dsp:nvSpPr>
      <dsp:spPr>
        <a:xfrm>
          <a:off x="6578660" y="2394135"/>
          <a:ext cx="91440" cy="248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3EFF3-6137-4A98-9824-4EC03CF6A196}">
      <dsp:nvSpPr>
        <dsp:cNvPr id="0" name=""/>
        <dsp:cNvSpPr/>
      </dsp:nvSpPr>
      <dsp:spPr>
        <a:xfrm>
          <a:off x="4325447" y="711411"/>
          <a:ext cx="2298932" cy="109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788"/>
              </a:lnTo>
              <a:lnTo>
                <a:pt x="2298932" y="965788"/>
              </a:lnTo>
              <a:lnTo>
                <a:pt x="2298932" y="10902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6B3E9-17C6-441C-8E6C-9296FAED3650}">
      <dsp:nvSpPr>
        <dsp:cNvPr id="0" name=""/>
        <dsp:cNvSpPr/>
      </dsp:nvSpPr>
      <dsp:spPr>
        <a:xfrm>
          <a:off x="4716503" y="3235497"/>
          <a:ext cx="177752" cy="54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07"/>
              </a:lnTo>
              <a:lnTo>
                <a:pt x="177752" y="5451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43B01-ED6A-41A7-9743-888D6578D94B}">
      <dsp:nvSpPr>
        <dsp:cNvPr id="0" name=""/>
        <dsp:cNvSpPr/>
      </dsp:nvSpPr>
      <dsp:spPr>
        <a:xfrm>
          <a:off x="5144790" y="2394135"/>
          <a:ext cx="91440" cy="248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79235-104F-4005-ADD5-D65F2A86AD72}">
      <dsp:nvSpPr>
        <dsp:cNvPr id="0" name=""/>
        <dsp:cNvSpPr/>
      </dsp:nvSpPr>
      <dsp:spPr>
        <a:xfrm>
          <a:off x="4325447" y="711411"/>
          <a:ext cx="865062" cy="109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788"/>
              </a:lnTo>
              <a:lnTo>
                <a:pt x="865062" y="965788"/>
              </a:lnTo>
              <a:lnTo>
                <a:pt x="865062" y="10902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00CA2-B959-49D0-8752-03103A87B215}">
      <dsp:nvSpPr>
        <dsp:cNvPr id="0" name=""/>
        <dsp:cNvSpPr/>
      </dsp:nvSpPr>
      <dsp:spPr>
        <a:xfrm>
          <a:off x="2986378" y="2394135"/>
          <a:ext cx="177752" cy="54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07"/>
              </a:lnTo>
              <a:lnTo>
                <a:pt x="177752" y="5451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DDEE3-0B13-416E-AE75-E67B5A356C27}">
      <dsp:nvSpPr>
        <dsp:cNvPr id="0" name=""/>
        <dsp:cNvSpPr/>
      </dsp:nvSpPr>
      <dsp:spPr>
        <a:xfrm>
          <a:off x="3460385" y="711411"/>
          <a:ext cx="865062" cy="1090215"/>
        </a:xfrm>
        <a:custGeom>
          <a:avLst/>
          <a:gdLst/>
          <a:ahLst/>
          <a:cxnLst/>
          <a:rect l="0" t="0" r="0" b="0"/>
          <a:pathLst>
            <a:path>
              <a:moveTo>
                <a:pt x="865062" y="0"/>
              </a:moveTo>
              <a:lnTo>
                <a:pt x="865062" y="965788"/>
              </a:lnTo>
              <a:lnTo>
                <a:pt x="0" y="965788"/>
              </a:lnTo>
              <a:lnTo>
                <a:pt x="0" y="10902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32C89-6ADE-45DD-BF6E-205EF37BF075}">
      <dsp:nvSpPr>
        <dsp:cNvPr id="0" name=""/>
        <dsp:cNvSpPr/>
      </dsp:nvSpPr>
      <dsp:spPr>
        <a:xfrm>
          <a:off x="1552508" y="2394135"/>
          <a:ext cx="177752" cy="54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07"/>
              </a:lnTo>
              <a:lnTo>
                <a:pt x="177752" y="5451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79D1E-C0E6-4623-BB99-B21A07A1996B}">
      <dsp:nvSpPr>
        <dsp:cNvPr id="0" name=""/>
        <dsp:cNvSpPr/>
      </dsp:nvSpPr>
      <dsp:spPr>
        <a:xfrm>
          <a:off x="2026515" y="711411"/>
          <a:ext cx="2298932" cy="1090215"/>
        </a:xfrm>
        <a:custGeom>
          <a:avLst/>
          <a:gdLst/>
          <a:ahLst/>
          <a:cxnLst/>
          <a:rect l="0" t="0" r="0" b="0"/>
          <a:pathLst>
            <a:path>
              <a:moveTo>
                <a:pt x="2298932" y="0"/>
              </a:moveTo>
              <a:lnTo>
                <a:pt x="2298932" y="965788"/>
              </a:lnTo>
              <a:lnTo>
                <a:pt x="0" y="965788"/>
              </a:lnTo>
              <a:lnTo>
                <a:pt x="0" y="10902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3556E-97D3-481B-BCAA-868D1596EBE9}">
      <dsp:nvSpPr>
        <dsp:cNvPr id="0" name=""/>
        <dsp:cNvSpPr/>
      </dsp:nvSpPr>
      <dsp:spPr>
        <a:xfrm>
          <a:off x="118638" y="2394135"/>
          <a:ext cx="177752" cy="1386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469"/>
              </a:lnTo>
              <a:lnTo>
                <a:pt x="177752" y="138646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019CC-54DD-4131-81A9-5C97D6458769}">
      <dsp:nvSpPr>
        <dsp:cNvPr id="0" name=""/>
        <dsp:cNvSpPr/>
      </dsp:nvSpPr>
      <dsp:spPr>
        <a:xfrm>
          <a:off x="118638" y="2394135"/>
          <a:ext cx="177752" cy="54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107"/>
              </a:lnTo>
              <a:lnTo>
                <a:pt x="177752" y="54510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C1E24-DCA8-4634-8C79-CA68F630A899}">
      <dsp:nvSpPr>
        <dsp:cNvPr id="0" name=""/>
        <dsp:cNvSpPr/>
      </dsp:nvSpPr>
      <dsp:spPr>
        <a:xfrm>
          <a:off x="592644" y="711411"/>
          <a:ext cx="3732802" cy="1090215"/>
        </a:xfrm>
        <a:custGeom>
          <a:avLst/>
          <a:gdLst/>
          <a:ahLst/>
          <a:cxnLst/>
          <a:rect l="0" t="0" r="0" b="0"/>
          <a:pathLst>
            <a:path>
              <a:moveTo>
                <a:pt x="3732802" y="0"/>
              </a:moveTo>
              <a:lnTo>
                <a:pt x="3732802" y="965788"/>
              </a:lnTo>
              <a:lnTo>
                <a:pt x="0" y="965788"/>
              </a:lnTo>
              <a:lnTo>
                <a:pt x="0" y="10902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6D8DB-0850-4CB6-A709-843D38794CA5}">
      <dsp:nvSpPr>
        <dsp:cNvPr id="0" name=""/>
        <dsp:cNvSpPr/>
      </dsp:nvSpPr>
      <dsp:spPr>
        <a:xfrm>
          <a:off x="3732939" y="118902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F&amp;B Director</a:t>
          </a:r>
        </a:p>
      </dsp:txBody>
      <dsp:txXfrm>
        <a:off x="3732939" y="118902"/>
        <a:ext cx="1185016" cy="592508"/>
      </dsp:txXfrm>
    </dsp:sp>
    <dsp:sp modelId="{A3CFCCAD-63F6-460E-B337-239C139AC217}">
      <dsp:nvSpPr>
        <dsp:cNvPr id="0" name=""/>
        <dsp:cNvSpPr/>
      </dsp:nvSpPr>
      <dsp:spPr>
        <a:xfrm>
          <a:off x="136" y="1801626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Room Services Mgr.</a:t>
          </a:r>
        </a:p>
      </dsp:txBody>
      <dsp:txXfrm>
        <a:off x="136" y="1801626"/>
        <a:ext cx="1185016" cy="592508"/>
      </dsp:txXfrm>
    </dsp:sp>
    <dsp:sp modelId="{6CBEA14F-A01D-48D2-BA9F-57BF48D7EC5F}">
      <dsp:nvSpPr>
        <dsp:cNvPr id="0" name=""/>
        <dsp:cNvSpPr/>
      </dsp:nvSpPr>
      <dsp:spPr>
        <a:xfrm>
          <a:off x="296390" y="2642988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6390" y="2642988"/>
        <a:ext cx="1185016" cy="592508"/>
      </dsp:txXfrm>
    </dsp:sp>
    <dsp:sp modelId="{9555627A-69B4-4381-98D4-A6A2C23DCE70}">
      <dsp:nvSpPr>
        <dsp:cNvPr id="0" name=""/>
        <dsp:cNvSpPr/>
      </dsp:nvSpPr>
      <dsp:spPr>
        <a:xfrm>
          <a:off x="296390" y="3484350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6390" y="3484350"/>
        <a:ext cx="1185016" cy="592508"/>
      </dsp:txXfrm>
    </dsp:sp>
    <dsp:sp modelId="{6971674F-E3E0-46AC-BCFD-C3B4DAF632E5}">
      <dsp:nvSpPr>
        <dsp:cNvPr id="0" name=""/>
        <dsp:cNvSpPr/>
      </dsp:nvSpPr>
      <dsp:spPr>
        <a:xfrm>
          <a:off x="1434006" y="1801626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Beverage Mgr.</a:t>
          </a:r>
        </a:p>
      </dsp:txBody>
      <dsp:txXfrm>
        <a:off x="1434006" y="1801626"/>
        <a:ext cx="1185016" cy="592508"/>
      </dsp:txXfrm>
    </dsp:sp>
    <dsp:sp modelId="{A7CF40F7-E729-48EC-8F41-C5951DE2C186}">
      <dsp:nvSpPr>
        <dsp:cNvPr id="0" name=""/>
        <dsp:cNvSpPr/>
      </dsp:nvSpPr>
      <dsp:spPr>
        <a:xfrm>
          <a:off x="1730261" y="2642988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30261" y="2642988"/>
        <a:ext cx="1185016" cy="592508"/>
      </dsp:txXfrm>
    </dsp:sp>
    <dsp:sp modelId="{56601EA3-E2C7-4086-83FA-EB4D58C41B71}">
      <dsp:nvSpPr>
        <dsp:cNvPr id="0" name=""/>
        <dsp:cNvSpPr/>
      </dsp:nvSpPr>
      <dsp:spPr>
        <a:xfrm>
          <a:off x="2867877" y="1801626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Chef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Steward</a:t>
          </a:r>
        </a:p>
      </dsp:txBody>
      <dsp:txXfrm>
        <a:off x="2867877" y="1801626"/>
        <a:ext cx="1185016" cy="592508"/>
      </dsp:txXfrm>
    </dsp:sp>
    <dsp:sp modelId="{3C7B61BA-5F21-45BA-B46A-7C69CBE2BF2A}">
      <dsp:nvSpPr>
        <dsp:cNvPr id="0" name=""/>
        <dsp:cNvSpPr/>
      </dsp:nvSpPr>
      <dsp:spPr>
        <a:xfrm>
          <a:off x="3164131" y="2642988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64131" y="2642988"/>
        <a:ext cx="1185016" cy="592508"/>
      </dsp:txXfrm>
    </dsp:sp>
    <dsp:sp modelId="{E937D54E-1DF9-418A-91B3-68B46A9C5C12}">
      <dsp:nvSpPr>
        <dsp:cNvPr id="0" name=""/>
        <dsp:cNvSpPr/>
      </dsp:nvSpPr>
      <dsp:spPr>
        <a:xfrm>
          <a:off x="4598001" y="1801626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98001" y="1801626"/>
        <a:ext cx="1185016" cy="592508"/>
      </dsp:txXfrm>
    </dsp:sp>
    <dsp:sp modelId="{9768912B-7E80-4EF0-9643-C903F2C6C063}">
      <dsp:nvSpPr>
        <dsp:cNvPr id="0" name=""/>
        <dsp:cNvSpPr/>
      </dsp:nvSpPr>
      <dsp:spPr>
        <a:xfrm>
          <a:off x="4598001" y="2642988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98001" y="2642988"/>
        <a:ext cx="1185016" cy="592508"/>
      </dsp:txXfrm>
    </dsp:sp>
    <dsp:sp modelId="{C4589A2E-5C90-4073-8973-E9A574CBA2D8}">
      <dsp:nvSpPr>
        <dsp:cNvPr id="0" name=""/>
        <dsp:cNvSpPr/>
      </dsp:nvSpPr>
      <dsp:spPr>
        <a:xfrm>
          <a:off x="4894255" y="3484350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894255" y="3484350"/>
        <a:ext cx="1185016" cy="592508"/>
      </dsp:txXfrm>
    </dsp:sp>
    <dsp:sp modelId="{E04810FC-DECA-4B43-BDEB-8E582637BD66}">
      <dsp:nvSpPr>
        <dsp:cNvPr id="0" name=""/>
        <dsp:cNvSpPr/>
      </dsp:nvSpPr>
      <dsp:spPr>
        <a:xfrm>
          <a:off x="6031872" y="1801626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031872" y="1801626"/>
        <a:ext cx="1185016" cy="592508"/>
      </dsp:txXfrm>
    </dsp:sp>
    <dsp:sp modelId="{FF5A5850-7325-4847-A6B2-3B89732D74D3}">
      <dsp:nvSpPr>
        <dsp:cNvPr id="0" name=""/>
        <dsp:cNvSpPr/>
      </dsp:nvSpPr>
      <dsp:spPr>
        <a:xfrm>
          <a:off x="6031872" y="2642988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031872" y="2642988"/>
        <a:ext cx="1185016" cy="592508"/>
      </dsp:txXfrm>
    </dsp:sp>
    <dsp:sp modelId="{8527738B-4DA3-4778-9891-BF02C7D3C32B}">
      <dsp:nvSpPr>
        <dsp:cNvPr id="0" name=""/>
        <dsp:cNvSpPr/>
      </dsp:nvSpPr>
      <dsp:spPr>
        <a:xfrm>
          <a:off x="6328126" y="3484350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328126" y="3484350"/>
        <a:ext cx="1185016" cy="592508"/>
      </dsp:txXfrm>
    </dsp:sp>
    <dsp:sp modelId="{6C6FC7A7-7C13-43EA-B9AD-4CF6C0B9D073}">
      <dsp:nvSpPr>
        <dsp:cNvPr id="0" name=""/>
        <dsp:cNvSpPr/>
      </dsp:nvSpPr>
      <dsp:spPr>
        <a:xfrm>
          <a:off x="7465742" y="1801626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65742" y="1801626"/>
        <a:ext cx="1185016" cy="592508"/>
      </dsp:txXfrm>
    </dsp:sp>
    <dsp:sp modelId="{26B8A1E7-EEC1-4046-B492-E4B6FA05969B}">
      <dsp:nvSpPr>
        <dsp:cNvPr id="0" name=""/>
        <dsp:cNvSpPr/>
      </dsp:nvSpPr>
      <dsp:spPr>
        <a:xfrm>
          <a:off x="7465742" y="2642988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65742" y="2642988"/>
        <a:ext cx="1185016" cy="592508"/>
      </dsp:txXfrm>
    </dsp:sp>
    <dsp:sp modelId="{9134A8C8-6BB0-42B5-AD5C-E371D328BF97}">
      <dsp:nvSpPr>
        <dsp:cNvPr id="0" name=""/>
        <dsp:cNvSpPr/>
      </dsp:nvSpPr>
      <dsp:spPr>
        <a:xfrm>
          <a:off x="7761996" y="3484350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761996" y="3484350"/>
        <a:ext cx="1185016" cy="592508"/>
      </dsp:txXfrm>
    </dsp:sp>
    <dsp:sp modelId="{6D237FA9-9324-44DD-B097-9839DF7437A2}">
      <dsp:nvSpPr>
        <dsp:cNvPr id="0" name=""/>
        <dsp:cNvSpPr/>
      </dsp:nvSpPr>
      <dsp:spPr>
        <a:xfrm>
          <a:off x="3016004" y="960264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Admin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Asst.</a:t>
          </a:r>
        </a:p>
      </dsp:txBody>
      <dsp:txXfrm>
        <a:off x="3016004" y="960264"/>
        <a:ext cx="1185016" cy="592508"/>
      </dsp:txXfrm>
    </dsp:sp>
    <dsp:sp modelId="{A5CEAFAC-21D8-40EB-9292-9DE78FFF70C4}">
      <dsp:nvSpPr>
        <dsp:cNvPr id="0" name=""/>
        <dsp:cNvSpPr/>
      </dsp:nvSpPr>
      <dsp:spPr>
        <a:xfrm>
          <a:off x="4449874" y="960264"/>
          <a:ext cx="1185016" cy="5925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49874" y="960264"/>
        <a:ext cx="1185016" cy="592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ECF9E-200E-4DE7-BA3A-A8400CFFE304}">
      <dsp:nvSpPr>
        <dsp:cNvPr id="0" name=""/>
        <dsp:cNvSpPr/>
      </dsp:nvSpPr>
      <dsp:spPr>
        <a:xfrm>
          <a:off x="5567369" y="2642480"/>
          <a:ext cx="954884" cy="33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23"/>
              </a:lnTo>
              <a:lnTo>
                <a:pt x="954884" y="165723"/>
              </a:lnTo>
              <a:lnTo>
                <a:pt x="954884" y="3314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AF553-A6CC-4266-92DE-9D1900D1AD96}">
      <dsp:nvSpPr>
        <dsp:cNvPr id="0" name=""/>
        <dsp:cNvSpPr/>
      </dsp:nvSpPr>
      <dsp:spPr>
        <a:xfrm>
          <a:off x="4612484" y="2642480"/>
          <a:ext cx="954884" cy="331447"/>
        </a:xfrm>
        <a:custGeom>
          <a:avLst/>
          <a:gdLst/>
          <a:ahLst/>
          <a:cxnLst/>
          <a:rect l="0" t="0" r="0" b="0"/>
          <a:pathLst>
            <a:path>
              <a:moveTo>
                <a:pt x="954884" y="0"/>
              </a:moveTo>
              <a:lnTo>
                <a:pt x="954884" y="165723"/>
              </a:lnTo>
              <a:lnTo>
                <a:pt x="0" y="165723"/>
              </a:lnTo>
              <a:lnTo>
                <a:pt x="0" y="3314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B299E-C2F3-4E1E-B054-16AEC6E003A7}">
      <dsp:nvSpPr>
        <dsp:cNvPr id="0" name=""/>
        <dsp:cNvSpPr/>
      </dsp:nvSpPr>
      <dsp:spPr>
        <a:xfrm>
          <a:off x="3657600" y="1521871"/>
          <a:ext cx="1909769" cy="33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23"/>
              </a:lnTo>
              <a:lnTo>
                <a:pt x="1909769" y="165723"/>
              </a:lnTo>
              <a:lnTo>
                <a:pt x="1909769" y="3314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7DFC8-B6DC-4C06-9EA0-C8826C15A539}">
      <dsp:nvSpPr>
        <dsp:cNvPr id="0" name=""/>
        <dsp:cNvSpPr/>
      </dsp:nvSpPr>
      <dsp:spPr>
        <a:xfrm>
          <a:off x="3611879" y="1521871"/>
          <a:ext cx="91440" cy="331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4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06D8D-8594-46CD-BB6E-A8216084E607}">
      <dsp:nvSpPr>
        <dsp:cNvPr id="0" name=""/>
        <dsp:cNvSpPr/>
      </dsp:nvSpPr>
      <dsp:spPr>
        <a:xfrm>
          <a:off x="1747830" y="2642480"/>
          <a:ext cx="954884" cy="33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23"/>
              </a:lnTo>
              <a:lnTo>
                <a:pt x="954884" y="165723"/>
              </a:lnTo>
              <a:lnTo>
                <a:pt x="954884" y="3314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E78E0-DDBA-41F5-A970-2CD74C71C6EB}">
      <dsp:nvSpPr>
        <dsp:cNvPr id="0" name=""/>
        <dsp:cNvSpPr/>
      </dsp:nvSpPr>
      <dsp:spPr>
        <a:xfrm>
          <a:off x="792945" y="2642480"/>
          <a:ext cx="954884" cy="331447"/>
        </a:xfrm>
        <a:custGeom>
          <a:avLst/>
          <a:gdLst/>
          <a:ahLst/>
          <a:cxnLst/>
          <a:rect l="0" t="0" r="0" b="0"/>
          <a:pathLst>
            <a:path>
              <a:moveTo>
                <a:pt x="954884" y="0"/>
              </a:moveTo>
              <a:lnTo>
                <a:pt x="954884" y="165723"/>
              </a:lnTo>
              <a:lnTo>
                <a:pt x="0" y="165723"/>
              </a:lnTo>
              <a:lnTo>
                <a:pt x="0" y="3314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55AE4-4740-41F5-954C-A8B24564DFA7}">
      <dsp:nvSpPr>
        <dsp:cNvPr id="0" name=""/>
        <dsp:cNvSpPr/>
      </dsp:nvSpPr>
      <dsp:spPr>
        <a:xfrm>
          <a:off x="1747830" y="1521871"/>
          <a:ext cx="1909769" cy="331447"/>
        </a:xfrm>
        <a:custGeom>
          <a:avLst/>
          <a:gdLst/>
          <a:ahLst/>
          <a:cxnLst/>
          <a:rect l="0" t="0" r="0" b="0"/>
          <a:pathLst>
            <a:path>
              <a:moveTo>
                <a:pt x="1909769" y="0"/>
              </a:moveTo>
              <a:lnTo>
                <a:pt x="1909769" y="165723"/>
              </a:lnTo>
              <a:lnTo>
                <a:pt x="0" y="165723"/>
              </a:lnTo>
              <a:lnTo>
                <a:pt x="0" y="3314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E36CD-9017-4097-BFAB-89EE1DDFAB31}">
      <dsp:nvSpPr>
        <dsp:cNvPr id="0" name=""/>
        <dsp:cNvSpPr/>
      </dsp:nvSpPr>
      <dsp:spPr>
        <a:xfrm>
          <a:off x="2868438" y="732710"/>
          <a:ext cx="1578322" cy="7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Owner/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Manager</a:t>
          </a:r>
        </a:p>
      </dsp:txBody>
      <dsp:txXfrm>
        <a:off x="2868438" y="732710"/>
        <a:ext cx="1578322" cy="789161"/>
      </dsp:txXfrm>
    </dsp:sp>
    <dsp:sp modelId="{9DC8E0B9-D366-44DE-9989-F3ED269E0564}">
      <dsp:nvSpPr>
        <dsp:cNvPr id="0" name=""/>
        <dsp:cNvSpPr/>
      </dsp:nvSpPr>
      <dsp:spPr>
        <a:xfrm>
          <a:off x="958668" y="1853319"/>
          <a:ext cx="1578322" cy="7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Cook</a:t>
          </a:r>
        </a:p>
      </dsp:txBody>
      <dsp:txXfrm>
        <a:off x="958668" y="1853319"/>
        <a:ext cx="1578322" cy="789161"/>
      </dsp:txXfrm>
    </dsp:sp>
    <dsp:sp modelId="{9490895C-5210-4FD1-8897-5152E9AC0EEF}">
      <dsp:nvSpPr>
        <dsp:cNvPr id="0" name=""/>
        <dsp:cNvSpPr/>
      </dsp:nvSpPr>
      <dsp:spPr>
        <a:xfrm>
          <a:off x="3783" y="2973928"/>
          <a:ext cx="1578322" cy="7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Dishwashers</a:t>
          </a:r>
        </a:p>
      </dsp:txBody>
      <dsp:txXfrm>
        <a:off x="3783" y="2973928"/>
        <a:ext cx="1578322" cy="789161"/>
      </dsp:txXfrm>
    </dsp:sp>
    <dsp:sp modelId="{475550D6-5346-42E9-846A-0DFA2988771B}">
      <dsp:nvSpPr>
        <dsp:cNvPr id="0" name=""/>
        <dsp:cNvSpPr/>
      </dsp:nvSpPr>
      <dsp:spPr>
        <a:xfrm>
          <a:off x="1913553" y="2973928"/>
          <a:ext cx="1578322" cy="7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Assistant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Cook</a:t>
          </a:r>
        </a:p>
      </dsp:txBody>
      <dsp:txXfrm>
        <a:off x="1913553" y="2973928"/>
        <a:ext cx="1578322" cy="789161"/>
      </dsp:txXfrm>
    </dsp:sp>
    <dsp:sp modelId="{D2930B1C-8A18-45BA-ADD2-533A8E963988}">
      <dsp:nvSpPr>
        <dsp:cNvPr id="0" name=""/>
        <dsp:cNvSpPr/>
      </dsp:nvSpPr>
      <dsp:spPr>
        <a:xfrm>
          <a:off x="2868438" y="1853319"/>
          <a:ext cx="1578322" cy="7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Bartender</a:t>
          </a:r>
        </a:p>
      </dsp:txBody>
      <dsp:txXfrm>
        <a:off x="2868438" y="1853319"/>
        <a:ext cx="1578322" cy="789161"/>
      </dsp:txXfrm>
    </dsp:sp>
    <dsp:sp modelId="{1DE57750-1FC2-48A5-BA70-35E949B7E012}">
      <dsp:nvSpPr>
        <dsp:cNvPr id="0" name=""/>
        <dsp:cNvSpPr/>
      </dsp:nvSpPr>
      <dsp:spPr>
        <a:xfrm>
          <a:off x="4778208" y="1853319"/>
          <a:ext cx="1578322" cy="7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Host/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Cashier</a:t>
          </a:r>
        </a:p>
      </dsp:txBody>
      <dsp:txXfrm>
        <a:off x="4778208" y="1853319"/>
        <a:ext cx="1578322" cy="789161"/>
      </dsp:txXfrm>
    </dsp:sp>
    <dsp:sp modelId="{6F2D7B7C-C8B5-42D0-A3AE-23BE1F9F659C}">
      <dsp:nvSpPr>
        <dsp:cNvPr id="0" name=""/>
        <dsp:cNvSpPr/>
      </dsp:nvSpPr>
      <dsp:spPr>
        <a:xfrm>
          <a:off x="3823323" y="2973928"/>
          <a:ext cx="1578322" cy="7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Beverage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Servers</a:t>
          </a:r>
        </a:p>
      </dsp:txBody>
      <dsp:txXfrm>
        <a:off x="3823323" y="2973928"/>
        <a:ext cx="1578322" cy="789161"/>
      </dsp:txXfrm>
    </dsp:sp>
    <dsp:sp modelId="{715093DE-2B05-4BFE-A6D9-2D2A03B87699}">
      <dsp:nvSpPr>
        <dsp:cNvPr id="0" name=""/>
        <dsp:cNvSpPr/>
      </dsp:nvSpPr>
      <dsp:spPr>
        <a:xfrm>
          <a:off x="5733093" y="2973928"/>
          <a:ext cx="1578322" cy="789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Food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Servers</a:t>
          </a:r>
        </a:p>
      </dsp:txBody>
      <dsp:txXfrm>
        <a:off x="5733093" y="2973928"/>
        <a:ext cx="1578322" cy="789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2021-5DAA-48AD-8359-B7402643BBF6}">
      <dsp:nvSpPr>
        <dsp:cNvPr id="0" name=""/>
        <dsp:cNvSpPr/>
      </dsp:nvSpPr>
      <dsp:spPr>
        <a:xfrm>
          <a:off x="4244216" y="1093074"/>
          <a:ext cx="229358" cy="2555704"/>
        </a:xfrm>
        <a:custGeom>
          <a:avLst/>
          <a:gdLst/>
          <a:ahLst/>
          <a:cxnLst/>
          <a:rect l="0" t="0" r="0" b="0"/>
          <a:pathLst>
            <a:path>
              <a:moveTo>
                <a:pt x="229358" y="0"/>
              </a:moveTo>
              <a:lnTo>
                <a:pt x="229358" y="2555704"/>
              </a:lnTo>
              <a:lnTo>
                <a:pt x="0" y="25557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01430-3041-4B93-9965-19DD31ED80B7}">
      <dsp:nvSpPr>
        <dsp:cNvPr id="0" name=""/>
        <dsp:cNvSpPr/>
      </dsp:nvSpPr>
      <dsp:spPr>
        <a:xfrm>
          <a:off x="4473575" y="1093074"/>
          <a:ext cx="229358" cy="1004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806"/>
              </a:lnTo>
              <a:lnTo>
                <a:pt x="229358" y="10048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EEEB2-D66E-43B5-B1FF-4A7805567DBD}">
      <dsp:nvSpPr>
        <dsp:cNvPr id="0" name=""/>
        <dsp:cNvSpPr/>
      </dsp:nvSpPr>
      <dsp:spPr>
        <a:xfrm>
          <a:off x="4244216" y="1093074"/>
          <a:ext cx="229358" cy="1004806"/>
        </a:xfrm>
        <a:custGeom>
          <a:avLst/>
          <a:gdLst/>
          <a:ahLst/>
          <a:cxnLst/>
          <a:rect l="0" t="0" r="0" b="0"/>
          <a:pathLst>
            <a:path>
              <a:moveTo>
                <a:pt x="229358" y="0"/>
              </a:moveTo>
              <a:lnTo>
                <a:pt x="229358" y="1004806"/>
              </a:lnTo>
              <a:lnTo>
                <a:pt x="0" y="10048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1D8D7-EBB8-438C-B0BF-BC77AE778A3D}">
      <dsp:nvSpPr>
        <dsp:cNvPr id="0" name=""/>
        <dsp:cNvSpPr/>
      </dsp:nvSpPr>
      <dsp:spPr>
        <a:xfrm>
          <a:off x="3381393" y="892"/>
          <a:ext cx="2184362" cy="1092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</a:rPr>
            <a:t>Director Food &amp; Beverage</a:t>
          </a:r>
        </a:p>
      </dsp:txBody>
      <dsp:txXfrm>
        <a:off x="3381393" y="892"/>
        <a:ext cx="2184362" cy="1092181"/>
      </dsp:txXfrm>
    </dsp:sp>
    <dsp:sp modelId="{7444CDA6-D68A-4936-BCB7-4A1336806F93}">
      <dsp:nvSpPr>
        <dsp:cNvPr id="0" name=""/>
        <dsp:cNvSpPr/>
      </dsp:nvSpPr>
      <dsp:spPr>
        <a:xfrm>
          <a:off x="2059854" y="1551790"/>
          <a:ext cx="2184362" cy="1092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Kitchen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 Catering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 Banquet</a:t>
          </a:r>
        </a:p>
      </dsp:txBody>
      <dsp:txXfrm>
        <a:off x="2059854" y="1551790"/>
        <a:ext cx="2184362" cy="1092181"/>
      </dsp:txXfrm>
    </dsp:sp>
    <dsp:sp modelId="{4D94777E-030C-47EA-9877-F711EE9EC03F}">
      <dsp:nvSpPr>
        <dsp:cNvPr id="0" name=""/>
        <dsp:cNvSpPr/>
      </dsp:nvSpPr>
      <dsp:spPr>
        <a:xfrm>
          <a:off x="4702933" y="1551790"/>
          <a:ext cx="2184362" cy="1092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702933" y="1551790"/>
        <a:ext cx="2184362" cy="1092181"/>
      </dsp:txXfrm>
    </dsp:sp>
    <dsp:sp modelId="{A4600968-A768-4E50-B26C-FF981A65ECF0}">
      <dsp:nvSpPr>
        <dsp:cNvPr id="0" name=""/>
        <dsp:cNvSpPr/>
      </dsp:nvSpPr>
      <dsp:spPr>
        <a:xfrm>
          <a:off x="2059854" y="3102687"/>
          <a:ext cx="2184362" cy="1092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059854" y="3102687"/>
        <a:ext cx="2184362" cy="1092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E6517-09C8-423F-833E-4DCB3755C790}">
      <dsp:nvSpPr>
        <dsp:cNvPr id="0" name=""/>
        <dsp:cNvSpPr/>
      </dsp:nvSpPr>
      <dsp:spPr>
        <a:xfrm>
          <a:off x="4577991" y="1852924"/>
          <a:ext cx="4096216" cy="27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82"/>
              </a:lnTo>
              <a:lnTo>
                <a:pt x="4096216" y="189782"/>
              </a:lnTo>
              <a:lnTo>
                <a:pt x="4096216" y="2784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09D1B-6474-46E9-B21C-5BC2C72EF153}">
      <dsp:nvSpPr>
        <dsp:cNvPr id="0" name=""/>
        <dsp:cNvSpPr/>
      </dsp:nvSpPr>
      <dsp:spPr>
        <a:xfrm>
          <a:off x="4577991" y="1852924"/>
          <a:ext cx="2925868" cy="27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82"/>
              </a:lnTo>
              <a:lnTo>
                <a:pt x="2925868" y="189782"/>
              </a:lnTo>
              <a:lnTo>
                <a:pt x="2925868" y="2784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A52F3-2F6F-444C-BE3B-0C0B81E1CBEA}">
      <dsp:nvSpPr>
        <dsp:cNvPr id="0" name=""/>
        <dsp:cNvSpPr/>
      </dsp:nvSpPr>
      <dsp:spPr>
        <a:xfrm>
          <a:off x="4577991" y="1852924"/>
          <a:ext cx="1755521" cy="27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82"/>
              </a:lnTo>
              <a:lnTo>
                <a:pt x="1755521" y="189782"/>
              </a:lnTo>
              <a:lnTo>
                <a:pt x="1755521" y="2784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38012-DB48-4307-A91C-95D8C8E2CFC9}">
      <dsp:nvSpPr>
        <dsp:cNvPr id="0" name=""/>
        <dsp:cNvSpPr/>
      </dsp:nvSpPr>
      <dsp:spPr>
        <a:xfrm>
          <a:off x="4577991" y="1852924"/>
          <a:ext cx="571394" cy="27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50"/>
              </a:lnTo>
              <a:lnTo>
                <a:pt x="571394" y="191150"/>
              </a:lnTo>
              <a:lnTo>
                <a:pt x="571394" y="2798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79D06-7C42-45CF-978A-CE612B4E5B66}">
      <dsp:nvSpPr>
        <dsp:cNvPr id="0" name=""/>
        <dsp:cNvSpPr/>
      </dsp:nvSpPr>
      <dsp:spPr>
        <a:xfrm>
          <a:off x="3992817" y="1852924"/>
          <a:ext cx="585173" cy="278489"/>
        </a:xfrm>
        <a:custGeom>
          <a:avLst/>
          <a:gdLst/>
          <a:ahLst/>
          <a:cxnLst/>
          <a:rect l="0" t="0" r="0" b="0"/>
          <a:pathLst>
            <a:path>
              <a:moveTo>
                <a:pt x="585173" y="0"/>
              </a:moveTo>
              <a:lnTo>
                <a:pt x="585173" y="189782"/>
              </a:lnTo>
              <a:lnTo>
                <a:pt x="0" y="189782"/>
              </a:lnTo>
              <a:lnTo>
                <a:pt x="0" y="2784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D1752-269A-4747-9F16-E064C7C97114}">
      <dsp:nvSpPr>
        <dsp:cNvPr id="0" name=""/>
        <dsp:cNvSpPr/>
      </dsp:nvSpPr>
      <dsp:spPr>
        <a:xfrm>
          <a:off x="2822469" y="1852924"/>
          <a:ext cx="1755521" cy="278489"/>
        </a:xfrm>
        <a:custGeom>
          <a:avLst/>
          <a:gdLst/>
          <a:ahLst/>
          <a:cxnLst/>
          <a:rect l="0" t="0" r="0" b="0"/>
          <a:pathLst>
            <a:path>
              <a:moveTo>
                <a:pt x="1755521" y="0"/>
              </a:moveTo>
              <a:lnTo>
                <a:pt x="1755521" y="189782"/>
              </a:lnTo>
              <a:lnTo>
                <a:pt x="0" y="189782"/>
              </a:lnTo>
              <a:lnTo>
                <a:pt x="0" y="2784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56D2A-8071-4747-9D44-E369E3A5EB91}">
      <dsp:nvSpPr>
        <dsp:cNvPr id="0" name=""/>
        <dsp:cNvSpPr/>
      </dsp:nvSpPr>
      <dsp:spPr>
        <a:xfrm>
          <a:off x="1652122" y="1852924"/>
          <a:ext cx="2925868" cy="278489"/>
        </a:xfrm>
        <a:custGeom>
          <a:avLst/>
          <a:gdLst/>
          <a:ahLst/>
          <a:cxnLst/>
          <a:rect l="0" t="0" r="0" b="0"/>
          <a:pathLst>
            <a:path>
              <a:moveTo>
                <a:pt x="2925868" y="0"/>
              </a:moveTo>
              <a:lnTo>
                <a:pt x="2925868" y="189782"/>
              </a:lnTo>
              <a:lnTo>
                <a:pt x="0" y="189782"/>
              </a:lnTo>
              <a:lnTo>
                <a:pt x="0" y="2784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D169B-FD30-4679-832E-0A5CD2148412}">
      <dsp:nvSpPr>
        <dsp:cNvPr id="0" name=""/>
        <dsp:cNvSpPr/>
      </dsp:nvSpPr>
      <dsp:spPr>
        <a:xfrm>
          <a:off x="481774" y="1852924"/>
          <a:ext cx="4096216" cy="278489"/>
        </a:xfrm>
        <a:custGeom>
          <a:avLst/>
          <a:gdLst/>
          <a:ahLst/>
          <a:cxnLst/>
          <a:rect l="0" t="0" r="0" b="0"/>
          <a:pathLst>
            <a:path>
              <a:moveTo>
                <a:pt x="4096216" y="0"/>
              </a:moveTo>
              <a:lnTo>
                <a:pt x="4096216" y="189782"/>
              </a:lnTo>
              <a:lnTo>
                <a:pt x="0" y="189782"/>
              </a:lnTo>
              <a:lnTo>
                <a:pt x="0" y="2784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EEF96-3728-43CB-AC1A-94FF09044404}">
      <dsp:nvSpPr>
        <dsp:cNvPr id="0" name=""/>
        <dsp:cNvSpPr/>
      </dsp:nvSpPr>
      <dsp:spPr>
        <a:xfrm>
          <a:off x="4099212" y="1244876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49331-B15F-4A22-87EE-9C07AF512B8C}">
      <dsp:nvSpPr>
        <dsp:cNvPr id="0" name=""/>
        <dsp:cNvSpPr/>
      </dsp:nvSpPr>
      <dsp:spPr>
        <a:xfrm>
          <a:off x="4205608" y="1345951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Sous Chef</a:t>
          </a:r>
        </a:p>
      </dsp:txBody>
      <dsp:txXfrm>
        <a:off x="4223417" y="1363760"/>
        <a:ext cx="921939" cy="572430"/>
      </dsp:txXfrm>
    </dsp:sp>
    <dsp:sp modelId="{C67EB18D-7F5F-46FB-BB00-6EEA516A0D40}">
      <dsp:nvSpPr>
        <dsp:cNvPr id="0" name=""/>
        <dsp:cNvSpPr/>
      </dsp:nvSpPr>
      <dsp:spPr>
        <a:xfrm>
          <a:off x="2996" y="2131414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7DA48-F14D-42A0-8427-5763C640D40B}">
      <dsp:nvSpPr>
        <dsp:cNvPr id="0" name=""/>
        <dsp:cNvSpPr/>
      </dsp:nvSpPr>
      <dsp:spPr>
        <a:xfrm>
          <a:off x="109391" y="2232490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Sauce Chef</a:t>
          </a:r>
        </a:p>
      </dsp:txBody>
      <dsp:txXfrm>
        <a:off x="127200" y="2250299"/>
        <a:ext cx="921939" cy="572430"/>
      </dsp:txXfrm>
    </dsp:sp>
    <dsp:sp modelId="{2B74AA2A-BB8B-4B2A-8402-8D921379EF35}">
      <dsp:nvSpPr>
        <dsp:cNvPr id="0" name=""/>
        <dsp:cNvSpPr/>
      </dsp:nvSpPr>
      <dsp:spPr>
        <a:xfrm>
          <a:off x="1173343" y="2131414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392B7-2672-4E32-A6AD-A82EF8EB672D}">
      <dsp:nvSpPr>
        <dsp:cNvPr id="0" name=""/>
        <dsp:cNvSpPr/>
      </dsp:nvSpPr>
      <dsp:spPr>
        <a:xfrm>
          <a:off x="1279739" y="2232490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Roast Chef</a:t>
          </a:r>
        </a:p>
      </dsp:txBody>
      <dsp:txXfrm>
        <a:off x="1297548" y="2250299"/>
        <a:ext cx="921939" cy="572430"/>
      </dsp:txXfrm>
    </dsp:sp>
    <dsp:sp modelId="{77CB453F-C956-41D3-AA09-D92BB5735D4D}">
      <dsp:nvSpPr>
        <dsp:cNvPr id="0" name=""/>
        <dsp:cNvSpPr/>
      </dsp:nvSpPr>
      <dsp:spPr>
        <a:xfrm>
          <a:off x="2343691" y="2131414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76082-FE1C-49EA-A9F6-754A941D62A5}">
      <dsp:nvSpPr>
        <dsp:cNvPr id="0" name=""/>
        <dsp:cNvSpPr/>
      </dsp:nvSpPr>
      <dsp:spPr>
        <a:xfrm>
          <a:off x="2450086" y="2232490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67895" y="2250299"/>
        <a:ext cx="921939" cy="572430"/>
      </dsp:txXfrm>
    </dsp:sp>
    <dsp:sp modelId="{16CFF81C-CD9A-47DF-885E-1FD2931C66B5}">
      <dsp:nvSpPr>
        <dsp:cNvPr id="0" name=""/>
        <dsp:cNvSpPr/>
      </dsp:nvSpPr>
      <dsp:spPr>
        <a:xfrm>
          <a:off x="3514039" y="2131414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14D74-F017-426E-B46F-8351B2ED50DE}">
      <dsp:nvSpPr>
        <dsp:cNvPr id="0" name=""/>
        <dsp:cNvSpPr/>
      </dsp:nvSpPr>
      <dsp:spPr>
        <a:xfrm>
          <a:off x="3620434" y="2232490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638243" y="2250299"/>
        <a:ext cx="921939" cy="572430"/>
      </dsp:txXfrm>
    </dsp:sp>
    <dsp:sp modelId="{69C01165-159D-4450-81C9-0BADD4F66B93}">
      <dsp:nvSpPr>
        <dsp:cNvPr id="0" name=""/>
        <dsp:cNvSpPr/>
      </dsp:nvSpPr>
      <dsp:spPr>
        <a:xfrm>
          <a:off x="4670607" y="2132782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F8E0B-2C27-4443-82B9-39B6AB9BB60B}">
      <dsp:nvSpPr>
        <dsp:cNvPr id="0" name=""/>
        <dsp:cNvSpPr/>
      </dsp:nvSpPr>
      <dsp:spPr>
        <a:xfrm>
          <a:off x="4777002" y="2233858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94811" y="2251667"/>
        <a:ext cx="921939" cy="572430"/>
      </dsp:txXfrm>
    </dsp:sp>
    <dsp:sp modelId="{A175A5A9-8D13-4D76-9267-FBC5D788C258}">
      <dsp:nvSpPr>
        <dsp:cNvPr id="0" name=""/>
        <dsp:cNvSpPr/>
      </dsp:nvSpPr>
      <dsp:spPr>
        <a:xfrm>
          <a:off x="5854734" y="2131414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003B7-F3AD-435B-997D-5D004C999DF6}">
      <dsp:nvSpPr>
        <dsp:cNvPr id="0" name=""/>
        <dsp:cNvSpPr/>
      </dsp:nvSpPr>
      <dsp:spPr>
        <a:xfrm>
          <a:off x="5961129" y="2232490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78938" y="2250299"/>
        <a:ext cx="921939" cy="572430"/>
      </dsp:txXfrm>
    </dsp:sp>
    <dsp:sp modelId="{7450EC87-70EE-4D6C-AEA9-4C9CDFAB2AD3}">
      <dsp:nvSpPr>
        <dsp:cNvPr id="0" name=""/>
        <dsp:cNvSpPr/>
      </dsp:nvSpPr>
      <dsp:spPr>
        <a:xfrm>
          <a:off x="7025081" y="2131414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4D1DE-9982-4D17-A099-E79D813C8F78}">
      <dsp:nvSpPr>
        <dsp:cNvPr id="0" name=""/>
        <dsp:cNvSpPr/>
      </dsp:nvSpPr>
      <dsp:spPr>
        <a:xfrm>
          <a:off x="7131477" y="2232490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49286" y="2250299"/>
        <a:ext cx="921939" cy="572430"/>
      </dsp:txXfrm>
    </dsp:sp>
    <dsp:sp modelId="{852F46EC-680C-4C4D-9579-4D74DD6A06AB}">
      <dsp:nvSpPr>
        <dsp:cNvPr id="0" name=""/>
        <dsp:cNvSpPr/>
      </dsp:nvSpPr>
      <dsp:spPr>
        <a:xfrm>
          <a:off x="8195429" y="2131414"/>
          <a:ext cx="957557" cy="60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2F34B-8065-451C-9B5B-3E89249902E3}">
      <dsp:nvSpPr>
        <dsp:cNvPr id="0" name=""/>
        <dsp:cNvSpPr/>
      </dsp:nvSpPr>
      <dsp:spPr>
        <a:xfrm>
          <a:off x="8301824" y="2232490"/>
          <a:ext cx="957557" cy="608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319633" y="2250299"/>
        <a:ext cx="921939" cy="572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9AC9A-2FCF-4721-B786-4C4177FD4281}">
      <dsp:nvSpPr>
        <dsp:cNvPr id="0" name=""/>
        <dsp:cNvSpPr/>
      </dsp:nvSpPr>
      <dsp:spPr>
        <a:xfrm>
          <a:off x="2401024" y="2755737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055F9-7AB1-4173-A69F-EE688AD62F32}">
      <dsp:nvSpPr>
        <dsp:cNvPr id="0" name=""/>
        <dsp:cNvSpPr/>
      </dsp:nvSpPr>
      <dsp:spPr>
        <a:xfrm>
          <a:off x="1092044" y="2755737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DD9D5-8EF4-4C42-B56C-B2A98DB2EDAF}">
      <dsp:nvSpPr>
        <dsp:cNvPr id="0" name=""/>
        <dsp:cNvSpPr/>
      </dsp:nvSpPr>
      <dsp:spPr>
        <a:xfrm>
          <a:off x="7636941" y="2286686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F3A53-1ADC-4006-BF7B-66E995045EBC}">
      <dsp:nvSpPr>
        <dsp:cNvPr id="0" name=""/>
        <dsp:cNvSpPr/>
      </dsp:nvSpPr>
      <dsp:spPr>
        <a:xfrm>
          <a:off x="6327962" y="2286686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37DA9-27D8-403A-B172-B9F24331D57B}">
      <dsp:nvSpPr>
        <dsp:cNvPr id="0" name=""/>
        <dsp:cNvSpPr/>
      </dsp:nvSpPr>
      <dsp:spPr>
        <a:xfrm>
          <a:off x="5018983" y="2286686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2FC45-E618-4E35-87EB-5EF2F52C950C}">
      <dsp:nvSpPr>
        <dsp:cNvPr id="0" name=""/>
        <dsp:cNvSpPr/>
      </dsp:nvSpPr>
      <dsp:spPr>
        <a:xfrm>
          <a:off x="3710003" y="2286686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91213-1614-443F-99B0-51D5B2F65BD9}">
      <dsp:nvSpPr>
        <dsp:cNvPr id="0" name=""/>
        <dsp:cNvSpPr/>
      </dsp:nvSpPr>
      <dsp:spPr>
        <a:xfrm>
          <a:off x="2401024" y="2286686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8050B-97F2-4B39-A781-2207835A7477}">
      <dsp:nvSpPr>
        <dsp:cNvPr id="0" name=""/>
        <dsp:cNvSpPr/>
      </dsp:nvSpPr>
      <dsp:spPr>
        <a:xfrm>
          <a:off x="1092044" y="2286686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55B15-2C8A-4768-A1BD-FB44F0AFD3D7}">
      <dsp:nvSpPr>
        <dsp:cNvPr id="0" name=""/>
        <dsp:cNvSpPr/>
      </dsp:nvSpPr>
      <dsp:spPr>
        <a:xfrm>
          <a:off x="2401024" y="1817635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96BC-DAD1-44B7-99E0-1669CFB48100}">
      <dsp:nvSpPr>
        <dsp:cNvPr id="0" name=""/>
        <dsp:cNvSpPr/>
      </dsp:nvSpPr>
      <dsp:spPr>
        <a:xfrm>
          <a:off x="1092044" y="1817635"/>
          <a:ext cx="218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816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8D158-5C8D-4B72-80DA-AD697035A18B}">
      <dsp:nvSpPr>
        <dsp:cNvPr id="0" name=""/>
        <dsp:cNvSpPr/>
      </dsp:nvSpPr>
      <dsp:spPr>
        <a:xfrm>
          <a:off x="1228" y="1227955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28" y="1227955"/>
        <a:ext cx="1090816" cy="332698"/>
      </dsp:txXfrm>
    </dsp:sp>
    <dsp:sp modelId="{6E8E8183-3C8E-43D8-9FE1-178743B55604}">
      <dsp:nvSpPr>
        <dsp:cNvPr id="0" name=""/>
        <dsp:cNvSpPr/>
      </dsp:nvSpPr>
      <dsp:spPr>
        <a:xfrm>
          <a:off x="1228" y="1697006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Director of Sales</a:t>
          </a:r>
        </a:p>
      </dsp:txBody>
      <dsp:txXfrm>
        <a:off x="1228" y="1697006"/>
        <a:ext cx="1090816" cy="332698"/>
      </dsp:txXfrm>
    </dsp:sp>
    <dsp:sp modelId="{38390C56-1E46-4B24-878F-28A9F973679A}">
      <dsp:nvSpPr>
        <dsp:cNvPr id="0" name=""/>
        <dsp:cNvSpPr/>
      </dsp:nvSpPr>
      <dsp:spPr>
        <a:xfrm>
          <a:off x="1310208" y="1697006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310208" y="1697006"/>
        <a:ext cx="1090816" cy="332698"/>
      </dsp:txXfrm>
    </dsp:sp>
    <dsp:sp modelId="{33B440FF-2C6C-44D1-B17B-EFD644EA3D8E}">
      <dsp:nvSpPr>
        <dsp:cNvPr id="0" name=""/>
        <dsp:cNvSpPr/>
      </dsp:nvSpPr>
      <dsp:spPr>
        <a:xfrm>
          <a:off x="2619187" y="1697006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Catering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Account Execs</a:t>
          </a:r>
        </a:p>
      </dsp:txBody>
      <dsp:txXfrm>
        <a:off x="2619187" y="1697006"/>
        <a:ext cx="1090816" cy="332698"/>
      </dsp:txXfrm>
    </dsp:sp>
    <dsp:sp modelId="{000D0726-D515-46A9-BA2A-B1E8386E979E}">
      <dsp:nvSpPr>
        <dsp:cNvPr id="0" name=""/>
        <dsp:cNvSpPr/>
      </dsp:nvSpPr>
      <dsp:spPr>
        <a:xfrm>
          <a:off x="1228" y="216605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28" y="2166057"/>
        <a:ext cx="1090816" cy="332698"/>
      </dsp:txXfrm>
    </dsp:sp>
    <dsp:sp modelId="{D9C1EE9B-ECA1-47A0-8092-D2179057A915}">
      <dsp:nvSpPr>
        <dsp:cNvPr id="0" name=""/>
        <dsp:cNvSpPr/>
      </dsp:nvSpPr>
      <dsp:spPr>
        <a:xfrm>
          <a:off x="1310208" y="216605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310208" y="2166057"/>
        <a:ext cx="1090816" cy="332698"/>
      </dsp:txXfrm>
    </dsp:sp>
    <dsp:sp modelId="{EB6A5729-2833-4993-AA42-7F4E2554FE45}">
      <dsp:nvSpPr>
        <dsp:cNvPr id="0" name=""/>
        <dsp:cNvSpPr/>
      </dsp:nvSpPr>
      <dsp:spPr>
        <a:xfrm>
          <a:off x="2619187" y="216605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619187" y="2166057"/>
        <a:ext cx="1090816" cy="332698"/>
      </dsp:txXfrm>
    </dsp:sp>
    <dsp:sp modelId="{56CF316B-05DF-45C7-8C5A-4853080CF339}">
      <dsp:nvSpPr>
        <dsp:cNvPr id="0" name=""/>
        <dsp:cNvSpPr/>
      </dsp:nvSpPr>
      <dsp:spPr>
        <a:xfrm>
          <a:off x="3928166" y="216605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28166" y="2166057"/>
        <a:ext cx="1090816" cy="332698"/>
      </dsp:txXfrm>
    </dsp:sp>
    <dsp:sp modelId="{2AE0E62E-57B8-46EF-AD63-919F7F78F2A3}">
      <dsp:nvSpPr>
        <dsp:cNvPr id="0" name=""/>
        <dsp:cNvSpPr/>
      </dsp:nvSpPr>
      <dsp:spPr>
        <a:xfrm>
          <a:off x="5237146" y="216605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237146" y="2166057"/>
        <a:ext cx="1090816" cy="332698"/>
      </dsp:txXfrm>
    </dsp:sp>
    <dsp:sp modelId="{D6E3A300-FF1D-47AE-8A60-E6ACEFE8F72A}">
      <dsp:nvSpPr>
        <dsp:cNvPr id="0" name=""/>
        <dsp:cNvSpPr/>
      </dsp:nvSpPr>
      <dsp:spPr>
        <a:xfrm>
          <a:off x="6546125" y="216605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546125" y="2166057"/>
        <a:ext cx="1090816" cy="332698"/>
      </dsp:txXfrm>
    </dsp:sp>
    <dsp:sp modelId="{8DEC2522-41A6-4B0F-A562-688EA37E6795}">
      <dsp:nvSpPr>
        <dsp:cNvPr id="0" name=""/>
        <dsp:cNvSpPr/>
      </dsp:nvSpPr>
      <dsp:spPr>
        <a:xfrm>
          <a:off x="7855105" y="216605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7855105" y="2166057"/>
        <a:ext cx="1090816" cy="332698"/>
      </dsp:txXfrm>
    </dsp:sp>
    <dsp:sp modelId="{01C09DAC-CB3F-45FC-921D-2649FFEFFC47}">
      <dsp:nvSpPr>
        <dsp:cNvPr id="0" name=""/>
        <dsp:cNvSpPr/>
      </dsp:nvSpPr>
      <dsp:spPr>
        <a:xfrm>
          <a:off x="1228" y="2637674"/>
          <a:ext cx="1090816" cy="327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28" y="2637674"/>
        <a:ext cx="1090816" cy="327565"/>
      </dsp:txXfrm>
    </dsp:sp>
    <dsp:sp modelId="{A1B5A49E-B87F-460A-BFB3-F77FC839613C}">
      <dsp:nvSpPr>
        <dsp:cNvPr id="0" name=""/>
        <dsp:cNvSpPr/>
      </dsp:nvSpPr>
      <dsp:spPr>
        <a:xfrm>
          <a:off x="1310208" y="263510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310208" y="2635107"/>
        <a:ext cx="1090816" cy="332698"/>
      </dsp:txXfrm>
    </dsp:sp>
    <dsp:sp modelId="{79AEEF50-6AD8-4751-A804-D61CF87FB589}">
      <dsp:nvSpPr>
        <dsp:cNvPr id="0" name=""/>
        <dsp:cNvSpPr/>
      </dsp:nvSpPr>
      <dsp:spPr>
        <a:xfrm>
          <a:off x="2619187" y="2635107"/>
          <a:ext cx="1090816" cy="332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619187" y="2635107"/>
        <a:ext cx="1090816" cy="33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51367" y="1598613"/>
            <a:ext cx="9848851" cy="4497387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1BD1-9ACF-4285-84B2-DED939DB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8" y="6242051"/>
            <a:ext cx="237701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073A2-7209-4832-BC2E-923B429A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E0614-0561-4FFE-ACE1-3633A9A4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fld id="{EF5A05C4-33BC-4FE2-98A4-550B1DAF3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33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2D13-2471-4F90-95C3-992E2F762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Hospitality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6A1E4-A389-458F-A9DF-752871EA7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 food and beverage</a:t>
            </a:r>
          </a:p>
        </p:txBody>
      </p:sp>
    </p:spTree>
    <p:extLst>
      <p:ext uri="{BB962C8B-B14F-4D97-AF65-F5344CB8AC3E}">
        <p14:creationId xmlns:p14="http://schemas.microsoft.com/office/powerpoint/2010/main" val="317705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9B27-4FC5-466D-8864-B27CCD19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Kitchen: Food Cost Percentage</a:t>
            </a:r>
            <a:endParaRPr lang="en-US" sz="2400" dirty="0"/>
          </a:p>
        </p:txBody>
      </p:sp>
      <p:pic>
        <p:nvPicPr>
          <p:cNvPr id="4" name="Content Placeholder 3" descr="burger-cost.jpg">
            <a:extLst>
              <a:ext uri="{FF2B5EF4-FFF2-40B4-BE49-F238E27FC236}">
                <a16:creationId xmlns:a16="http://schemas.microsoft.com/office/drawing/2014/main" id="{8C34A43D-153D-46E8-8ADE-220711BF8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3921" y="2052638"/>
            <a:ext cx="5185933" cy="4195762"/>
          </a:xfrm>
        </p:spPr>
      </p:pic>
    </p:spTree>
    <p:extLst>
      <p:ext uri="{BB962C8B-B14F-4D97-AF65-F5344CB8AC3E}">
        <p14:creationId xmlns:p14="http://schemas.microsoft.com/office/powerpoint/2010/main" val="303696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9B27-4FC5-466D-8864-B27CCD19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Kitchen: Contribution Margin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9C4C6E-6170-435C-A2B2-ABE7AA4CB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32809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9B27-4FC5-466D-8864-B27CCD19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Kitchen: Labor Cost Percentage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269B-83DE-4797-B5D1-EDFD415D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u="sng" dirty="0"/>
              <a:t>Labor Cost</a:t>
            </a:r>
            <a:r>
              <a:rPr lang="en-US" sz="2400" dirty="0"/>
              <a:t>    </a:t>
            </a:r>
            <a:r>
              <a:rPr lang="en-US" sz="2400" i="1" dirty="0"/>
              <a:t>therefore     </a:t>
            </a:r>
            <a:r>
              <a:rPr lang="en-US" sz="2400" u="sng" dirty="0"/>
              <a:t>$250</a:t>
            </a:r>
            <a:r>
              <a:rPr lang="en-US" sz="2400" dirty="0"/>
              <a:t>     =    25%  labor cost </a:t>
            </a:r>
          </a:p>
          <a:p>
            <a:pPr marL="0" indent="0">
              <a:buNone/>
            </a:pPr>
            <a:r>
              <a:rPr lang="en-US" sz="2400" dirty="0"/>
              <a:t>       Food Sales                        $1000 </a:t>
            </a:r>
          </a:p>
        </p:txBody>
      </p:sp>
    </p:spTree>
    <p:extLst>
      <p:ext uri="{BB962C8B-B14F-4D97-AF65-F5344CB8AC3E}">
        <p14:creationId xmlns:p14="http://schemas.microsoft.com/office/powerpoint/2010/main" val="137472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9B27-4FC5-466D-8864-B27CCD19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Kitchen: Sous Chef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269B-83DE-4797-B5D1-EDFD415D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3E85A5-4C31-4D31-ACB6-E257A4627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528166"/>
              </p:ext>
            </p:extLst>
          </p:nvPr>
        </p:nvGraphicFramePr>
        <p:xfrm>
          <a:off x="897622" y="2052918"/>
          <a:ext cx="9262378" cy="408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8E10DF-F185-4402-8FFE-EC7C498BF7D3}"/>
              </a:ext>
            </a:extLst>
          </p:cNvPr>
          <p:cNvSpPr txBox="1"/>
          <p:nvPr/>
        </p:nvSpPr>
        <p:spPr>
          <a:xfrm>
            <a:off x="3422708" y="4286775"/>
            <a:ext cx="75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Fish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B2058-2886-4A5C-A782-F3456310FE22}"/>
              </a:ext>
            </a:extLst>
          </p:cNvPr>
          <p:cNvSpPr txBox="1"/>
          <p:nvPr/>
        </p:nvSpPr>
        <p:spPr>
          <a:xfrm>
            <a:off x="4572000" y="4286775"/>
            <a:ext cx="89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Soup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AC33B-7D28-4F13-A98A-282ACCE46FB7}"/>
              </a:ext>
            </a:extLst>
          </p:cNvPr>
          <p:cNvSpPr txBox="1"/>
          <p:nvPr/>
        </p:nvSpPr>
        <p:spPr>
          <a:xfrm>
            <a:off x="5674624" y="4286774"/>
            <a:ext cx="1048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Pantry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3B0B0-4113-417E-AA5B-0D57275C3E18}"/>
              </a:ext>
            </a:extLst>
          </p:cNvPr>
          <p:cNvSpPr txBox="1"/>
          <p:nvPr/>
        </p:nvSpPr>
        <p:spPr>
          <a:xfrm>
            <a:off x="6807104" y="4286774"/>
            <a:ext cx="117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Banquet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D71A1-D685-4E57-B248-03F1AE1F7A87}"/>
              </a:ext>
            </a:extLst>
          </p:cNvPr>
          <p:cNvSpPr txBox="1"/>
          <p:nvPr/>
        </p:nvSpPr>
        <p:spPr>
          <a:xfrm>
            <a:off x="8095857" y="4286774"/>
            <a:ext cx="89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Pastry</a:t>
            </a:r>
          </a:p>
          <a:p>
            <a:r>
              <a:rPr lang="en-US">
                <a:solidFill>
                  <a:schemeClr val="bg1"/>
                </a:solidFill>
              </a:rPr>
              <a:t>Chef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7964A-33E2-4076-9B57-175900DF7874}"/>
              </a:ext>
            </a:extLst>
          </p:cNvPr>
          <p:cNvSpPr txBox="1"/>
          <p:nvPr/>
        </p:nvSpPr>
        <p:spPr>
          <a:xfrm>
            <a:off x="9111442" y="4325886"/>
            <a:ext cx="149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Vegetable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E2F37-6A13-473B-8CCD-5C1C78E268C5}"/>
              </a:ext>
            </a:extLst>
          </p:cNvPr>
          <p:cNvSpPr txBox="1"/>
          <p:nvPr/>
        </p:nvSpPr>
        <p:spPr>
          <a:xfrm>
            <a:off x="4572000" y="5478011"/>
            <a:ext cx="302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“The Brigade”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15264FD-A09E-40BB-A8F3-4D6BFCA16E7D}"/>
              </a:ext>
            </a:extLst>
          </p:cNvPr>
          <p:cNvSpPr/>
          <p:nvPr/>
        </p:nvSpPr>
        <p:spPr>
          <a:xfrm>
            <a:off x="4639112" y="4871550"/>
            <a:ext cx="5410741" cy="740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May be combined in smaller kitchens</a:t>
            </a:r>
          </a:p>
        </p:txBody>
      </p:sp>
    </p:spTree>
    <p:extLst>
      <p:ext uri="{BB962C8B-B14F-4D97-AF65-F5344CB8AC3E}">
        <p14:creationId xmlns:p14="http://schemas.microsoft.com/office/powerpoint/2010/main" val="139567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2705-D4CA-4372-AB18-D73C7868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Food Outlets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F3F6D-A821-4832-B901-EC066179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Restaurant Managers</a:t>
            </a:r>
          </a:p>
          <a:p>
            <a:pPr lvl="1"/>
            <a:r>
              <a:rPr lang="en-US" dirty="0"/>
              <a:t>Exceed guest service expectations</a:t>
            </a:r>
          </a:p>
          <a:p>
            <a:pPr lvl="1"/>
            <a:r>
              <a:rPr lang="en-US" dirty="0"/>
              <a:t>Hire, train, develop employees</a:t>
            </a:r>
          </a:p>
          <a:p>
            <a:pPr lvl="1"/>
            <a:r>
              <a:rPr lang="en-US" dirty="0"/>
              <a:t>Set, maintain quality standards</a:t>
            </a:r>
          </a:p>
          <a:p>
            <a:pPr lvl="1"/>
            <a:r>
              <a:rPr lang="en-US" dirty="0"/>
              <a:t>Market</a:t>
            </a:r>
          </a:p>
          <a:p>
            <a:pPr lvl="1"/>
            <a:r>
              <a:rPr lang="en-US" dirty="0"/>
              <a:t>Provide banquet, coffee service, in-room dining, minibars and or cocktail lounge</a:t>
            </a:r>
          </a:p>
          <a:p>
            <a:pPr lvl="1"/>
            <a:r>
              <a:rPr lang="en-US" dirty="0"/>
              <a:t>Develop annual, monthly, weekly forecasts and budgets</a:t>
            </a:r>
          </a:p>
        </p:txBody>
      </p:sp>
    </p:spTree>
    <p:extLst>
      <p:ext uri="{BB962C8B-B14F-4D97-AF65-F5344CB8AC3E}">
        <p14:creationId xmlns:p14="http://schemas.microsoft.com/office/powerpoint/2010/main" val="27292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2705-D4CA-4372-AB18-D73C7868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Food Outlets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F3F6D-A821-4832-B901-EC066179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Restaurant Managers</a:t>
            </a:r>
          </a:p>
          <a:p>
            <a:pPr lvl="1" algn="ctr"/>
            <a:r>
              <a:rPr lang="en-US" dirty="0"/>
              <a:t>Marketing</a:t>
            </a:r>
          </a:p>
          <a:p>
            <a:pPr marL="457200" lvl="1" indent="0" algn="ctr">
              <a:buNone/>
            </a:pPr>
            <a:r>
              <a:rPr lang="en-US" dirty="0"/>
              <a:t>  +</a:t>
            </a:r>
          </a:p>
          <a:p>
            <a:pPr lvl="1" algn="ctr"/>
            <a:r>
              <a:rPr lang="en-US" dirty="0"/>
              <a:t>Forecasting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DF4DF-91C6-4E99-9B72-34BB87242EB6}"/>
              </a:ext>
            </a:extLst>
          </p:cNvPr>
          <p:cNvSpPr txBox="1"/>
          <p:nvPr/>
        </p:nvSpPr>
        <p:spPr>
          <a:xfrm>
            <a:off x="1535184" y="3879907"/>
            <a:ext cx="9622173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CAPTURE RATE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Convert necessary amenity into profit center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$5 coupons to guests and guests of nearby hotels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Show guests restaurants/explain cuisine before they go to their rooms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Cooking demonstrations/free samples in hotel lobby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Freestanding entrances to hotel dining facilities</a:t>
            </a:r>
          </a:p>
        </p:txBody>
      </p:sp>
    </p:spTree>
    <p:extLst>
      <p:ext uri="{BB962C8B-B14F-4D97-AF65-F5344CB8AC3E}">
        <p14:creationId xmlns:p14="http://schemas.microsoft.com/office/powerpoint/2010/main" val="306524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883D-F604-4775-B7DD-834BCB3D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BE4B-9206-45C0-9641-01723E67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 Managers</a:t>
            </a:r>
          </a:p>
          <a:p>
            <a:pPr lvl="1"/>
            <a:r>
              <a:rPr lang="en-US" dirty="0"/>
              <a:t>Supervise ordering process/storage of wines</a:t>
            </a:r>
          </a:p>
          <a:p>
            <a:pPr lvl="1"/>
            <a:r>
              <a:rPr lang="en-US" dirty="0"/>
              <a:t>Prepare wine list</a:t>
            </a:r>
          </a:p>
          <a:p>
            <a:pPr lvl="1"/>
            <a:r>
              <a:rPr lang="en-US" dirty="0"/>
              <a:t>Oversee staff</a:t>
            </a:r>
          </a:p>
          <a:p>
            <a:pPr lvl="1"/>
            <a:r>
              <a:rPr lang="en-US" dirty="0"/>
              <a:t>Monitor cost control</a:t>
            </a:r>
          </a:p>
          <a:p>
            <a:pPr lvl="1"/>
            <a:r>
              <a:rPr lang="en-US" dirty="0"/>
              <a:t>Assist guests in wine selection</a:t>
            </a:r>
          </a:p>
          <a:p>
            <a:pPr lvl="1"/>
            <a:r>
              <a:rPr lang="en-US" dirty="0"/>
              <a:t>Ensure proper service of wine</a:t>
            </a:r>
          </a:p>
          <a:p>
            <a:pPr lvl="1"/>
            <a:r>
              <a:rPr lang="en-US" dirty="0"/>
              <a:t>Know beers/liquors and their service</a:t>
            </a:r>
          </a:p>
        </p:txBody>
      </p:sp>
    </p:spTree>
    <p:extLst>
      <p:ext uri="{BB962C8B-B14F-4D97-AF65-F5344CB8AC3E}">
        <p14:creationId xmlns:p14="http://schemas.microsoft.com/office/powerpoint/2010/main" val="255575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883D-F604-4775-B7DD-834BCB3D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Bars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BE4B-9206-45C0-9641-01723E67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 Managers</a:t>
            </a:r>
          </a:p>
          <a:p>
            <a:pPr lvl="1"/>
            <a:r>
              <a:rPr lang="en-US" dirty="0"/>
              <a:t>Supervise ordering process/storage of wines</a:t>
            </a:r>
          </a:p>
          <a:p>
            <a:pPr lvl="1"/>
            <a:r>
              <a:rPr lang="en-US" dirty="0"/>
              <a:t>Prepare wine list</a:t>
            </a:r>
          </a:p>
          <a:p>
            <a:pPr lvl="1"/>
            <a:r>
              <a:rPr lang="en-US" dirty="0"/>
              <a:t>Oversee staff</a:t>
            </a:r>
          </a:p>
          <a:p>
            <a:pPr lvl="1"/>
            <a:r>
              <a:rPr lang="en-US" dirty="0"/>
              <a:t>Monitor cost control</a:t>
            </a:r>
          </a:p>
          <a:p>
            <a:pPr lvl="1"/>
            <a:r>
              <a:rPr lang="en-US" dirty="0"/>
              <a:t>Assist guests in wine selection</a:t>
            </a:r>
          </a:p>
          <a:p>
            <a:pPr lvl="1"/>
            <a:r>
              <a:rPr lang="en-US" dirty="0"/>
              <a:t>Ensure proper service of wine</a:t>
            </a:r>
          </a:p>
          <a:p>
            <a:pPr lvl="1"/>
            <a:r>
              <a:rPr lang="en-US" dirty="0"/>
              <a:t>Know beers/liquors and their service</a:t>
            </a:r>
          </a:p>
        </p:txBody>
      </p:sp>
    </p:spTree>
    <p:extLst>
      <p:ext uri="{BB962C8B-B14F-4D97-AF65-F5344CB8AC3E}">
        <p14:creationId xmlns:p14="http://schemas.microsoft.com/office/powerpoint/2010/main" val="75486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883D-F604-4775-B7DD-834BCB3D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Types of Bars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BE4B-9206-45C0-9641-01723E67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Lobby</a:t>
            </a:r>
          </a:p>
          <a:p>
            <a:r>
              <a:rPr lang="en-US" dirty="0"/>
              <a:t>Restaurant</a:t>
            </a:r>
          </a:p>
          <a:p>
            <a:r>
              <a:rPr lang="en-US" dirty="0"/>
              <a:t>Catering and banquet</a:t>
            </a:r>
          </a:p>
          <a:p>
            <a:r>
              <a:rPr lang="en-US" dirty="0"/>
              <a:t>Pool</a:t>
            </a:r>
          </a:p>
          <a:p>
            <a:r>
              <a:rPr lang="en-US" dirty="0"/>
              <a:t>Minibar</a:t>
            </a:r>
          </a:p>
          <a:p>
            <a:r>
              <a:rPr lang="en-US" dirty="0"/>
              <a:t>Night Club</a:t>
            </a:r>
          </a:p>
          <a:p>
            <a:r>
              <a:rPr lang="en-US" dirty="0"/>
              <a:t>Sports Bar</a:t>
            </a:r>
          </a:p>
          <a:p>
            <a:r>
              <a:rPr lang="en-US" dirty="0"/>
              <a:t>Casino Bar</a:t>
            </a:r>
          </a:p>
        </p:txBody>
      </p:sp>
    </p:spTree>
    <p:extLst>
      <p:ext uri="{BB962C8B-B14F-4D97-AF65-F5344CB8AC3E}">
        <p14:creationId xmlns:p14="http://schemas.microsoft.com/office/powerpoint/2010/main" val="1848775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883D-F604-4775-B7DD-834BCB3D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Special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BE4B-9206-45C0-9641-01723E67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Pour/cost percentage</a:t>
            </a:r>
          </a:p>
          <a:p>
            <a:r>
              <a:rPr lang="en-US" sz="3600" dirty="0"/>
              <a:t>Responsible alcoholic beverage service</a:t>
            </a:r>
          </a:p>
          <a:p>
            <a:r>
              <a:rPr lang="en-US" sz="3600" dirty="0"/>
              <a:t>Pilferage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729E4-87EE-4B48-ACAC-D8798DE5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56" y="3429000"/>
            <a:ext cx="4907560" cy="31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60B3-4F18-4E81-A8CC-498EE7F7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learning this chapter, you will be able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C274-E4A7-45B0-91C9-D7312C2B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duties and responsibilities of a food and beverage director and other key department heads</a:t>
            </a:r>
          </a:p>
          <a:p>
            <a:r>
              <a:rPr lang="en-US" dirty="0"/>
              <a:t>Describe a typical food and beverage director’s day</a:t>
            </a:r>
          </a:p>
          <a:p>
            <a:r>
              <a:rPr lang="en-US" dirty="0"/>
              <a:t>List functions and responsibilities of the food and beverage department</a:t>
            </a:r>
          </a:p>
          <a:p>
            <a:r>
              <a:rPr lang="en-US" dirty="0"/>
              <a:t>Perform computations using key food and beverage operating ratios</a:t>
            </a:r>
          </a:p>
        </p:txBody>
      </p:sp>
    </p:spTree>
    <p:extLst>
      <p:ext uri="{BB962C8B-B14F-4D97-AF65-F5344CB8AC3E}">
        <p14:creationId xmlns:p14="http://schemas.microsoft.com/office/powerpoint/2010/main" val="407771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56A5-2A29-4ACE-84B9-02695434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Stewarding Department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93DBE-F424-48C7-834F-D5F92C2FC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Chief Steward</a:t>
            </a:r>
          </a:p>
          <a:p>
            <a:pPr lvl="1"/>
            <a:r>
              <a:rPr lang="en-US" dirty="0"/>
              <a:t>Maintain cleanliness of the back-of-the-house</a:t>
            </a:r>
          </a:p>
          <a:p>
            <a:pPr lvl="1"/>
            <a:r>
              <a:rPr lang="en-US" dirty="0"/>
              <a:t>Maintain clean glassware, china, cutlery for F&amp;B outlets</a:t>
            </a:r>
          </a:p>
          <a:p>
            <a:pPr lvl="1"/>
            <a:r>
              <a:rPr lang="en-US" dirty="0"/>
              <a:t>Maintain strict inventory control and monthly stock check</a:t>
            </a:r>
          </a:p>
          <a:p>
            <a:pPr lvl="1"/>
            <a:r>
              <a:rPr lang="en-US" dirty="0"/>
              <a:t>Maintain dishwashing machines</a:t>
            </a:r>
          </a:p>
          <a:p>
            <a:pPr lvl="1"/>
            <a:r>
              <a:rPr lang="en-US" dirty="0"/>
              <a:t>Inventory chemical stock</a:t>
            </a:r>
          </a:p>
          <a:p>
            <a:pPr lvl="1"/>
            <a:r>
              <a:rPr lang="en-US" dirty="0"/>
              <a:t>Sanitize kitchen, banquet aisles, storerooms, walk-in freezers and all equipment</a:t>
            </a:r>
          </a:p>
          <a:p>
            <a:pPr lvl="1"/>
            <a:r>
              <a:rPr lang="en-US" dirty="0"/>
              <a:t>Post control and coordination with exterminating company</a:t>
            </a:r>
          </a:p>
          <a:p>
            <a:pPr lvl="1"/>
            <a:r>
              <a:rPr lang="en-US" dirty="0"/>
              <a:t>Forecast labor and cleaning supplies</a:t>
            </a:r>
          </a:p>
        </p:txBody>
      </p:sp>
    </p:spTree>
    <p:extLst>
      <p:ext uri="{BB962C8B-B14F-4D97-AF65-F5344CB8AC3E}">
        <p14:creationId xmlns:p14="http://schemas.microsoft.com/office/powerpoint/2010/main" val="266601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56A5-2A29-4ACE-84B9-02695434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Catering Department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E17DD1-4366-41B2-B5B1-86313DBDD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40305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956CC1-3C97-46C7-AFB2-854FD998CB95}"/>
              </a:ext>
            </a:extLst>
          </p:cNvPr>
          <p:cNvSpPr txBox="1"/>
          <p:nvPr/>
        </p:nvSpPr>
        <p:spPr>
          <a:xfrm>
            <a:off x="1103313" y="3212984"/>
            <a:ext cx="124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Banquet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Bars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DA2D2-4246-4B89-92CD-F8A949A7C302}"/>
              </a:ext>
            </a:extLst>
          </p:cNvPr>
          <p:cNvSpPr txBox="1"/>
          <p:nvPr/>
        </p:nvSpPr>
        <p:spPr>
          <a:xfrm>
            <a:off x="2382838" y="3674649"/>
            <a:ext cx="124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Catering Sales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Mgr.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8B864-7E66-4592-80AE-8689C986B6F7}"/>
              </a:ext>
            </a:extLst>
          </p:cNvPr>
          <p:cNvSpPr txBox="1"/>
          <p:nvPr/>
        </p:nvSpPr>
        <p:spPr>
          <a:xfrm>
            <a:off x="1266738" y="4136314"/>
            <a:ext cx="101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Catering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Director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0D51F-9F76-4304-9B21-8B4B6088A23C}"/>
              </a:ext>
            </a:extLst>
          </p:cNvPr>
          <p:cNvSpPr txBox="1"/>
          <p:nvPr/>
        </p:nvSpPr>
        <p:spPr>
          <a:xfrm>
            <a:off x="1153271" y="4597980"/>
            <a:ext cx="101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Executive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58FE7-BB19-4AB3-B53E-35F0A59FF589}"/>
              </a:ext>
            </a:extLst>
          </p:cNvPr>
          <p:cNvSpPr txBox="1"/>
          <p:nvPr/>
        </p:nvSpPr>
        <p:spPr>
          <a:xfrm>
            <a:off x="2351278" y="4136314"/>
            <a:ext cx="311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Catering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Service Mgr</a:t>
            </a:r>
            <a:r>
              <a:rPr lang="en-US" sz="1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01A4B-93D9-4B0D-8B45-579F360DDDB5}"/>
              </a:ext>
            </a:extLst>
          </p:cNvPr>
          <p:cNvSpPr txBox="1"/>
          <p:nvPr/>
        </p:nvSpPr>
        <p:spPr>
          <a:xfrm>
            <a:off x="2393279" y="4597979"/>
            <a:ext cx="97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Banquet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0FBE0-C7B9-43F3-A488-7C6AAB9BA25E}"/>
              </a:ext>
            </a:extLst>
          </p:cNvPr>
          <p:cNvSpPr txBox="1"/>
          <p:nvPr/>
        </p:nvSpPr>
        <p:spPr>
          <a:xfrm flipH="1">
            <a:off x="3733829" y="4136315"/>
            <a:ext cx="272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Catering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Steward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347051-F2F4-47F3-BBE4-26AC8C5FF77C}"/>
              </a:ext>
            </a:extLst>
          </p:cNvPr>
          <p:cNvSpPr txBox="1"/>
          <p:nvPr/>
        </p:nvSpPr>
        <p:spPr>
          <a:xfrm>
            <a:off x="3662362" y="4597980"/>
            <a:ext cx="130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Banquet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Cooks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1313A4-00D6-47DE-A0B4-5B848702761F}"/>
              </a:ext>
            </a:extLst>
          </p:cNvPr>
          <p:cNvSpPr txBox="1"/>
          <p:nvPr/>
        </p:nvSpPr>
        <p:spPr>
          <a:xfrm>
            <a:off x="5040110" y="4136314"/>
            <a:ext cx="106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Maître de/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Captains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F3E3E-EEC9-4A7E-891F-4020D724A28F}"/>
              </a:ext>
            </a:extLst>
          </p:cNvPr>
          <p:cNvSpPr txBox="1"/>
          <p:nvPr/>
        </p:nvSpPr>
        <p:spPr>
          <a:xfrm>
            <a:off x="6377950" y="4136315"/>
            <a:ext cx="113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Bartenders/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Servers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24D50-090E-4C3B-BAEA-C217FC554DF1}"/>
              </a:ext>
            </a:extLst>
          </p:cNvPr>
          <p:cNvSpPr txBox="1"/>
          <p:nvPr/>
        </p:nvSpPr>
        <p:spPr>
          <a:xfrm>
            <a:off x="7657474" y="4136314"/>
            <a:ext cx="115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On-Call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Servers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70AC2D-10A2-4319-B291-032619E4EBC9}"/>
              </a:ext>
            </a:extLst>
          </p:cNvPr>
          <p:cNvSpPr txBox="1"/>
          <p:nvPr/>
        </p:nvSpPr>
        <p:spPr>
          <a:xfrm>
            <a:off x="9024377" y="4228646"/>
            <a:ext cx="106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Houseman</a:t>
            </a:r>
          </a:p>
        </p:txBody>
      </p:sp>
    </p:spTree>
    <p:extLst>
      <p:ext uri="{BB962C8B-B14F-4D97-AF65-F5344CB8AC3E}">
        <p14:creationId xmlns:p14="http://schemas.microsoft.com/office/powerpoint/2010/main" val="70934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F4BD-DDE8-4309-9375-C6DA51F9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Catering Department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324B91-9725-4726-AAF2-7CF7D5C3E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19439"/>
              </p:ext>
            </p:extLst>
          </p:nvPr>
        </p:nvGraphicFramePr>
        <p:xfrm>
          <a:off x="1103684" y="2052638"/>
          <a:ext cx="894715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052494803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66514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Banquets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Catering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4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banquets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shareholder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Loan-signing ceremony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0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Embassy receptions/banquets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Fashion show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0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Business/association conventions/banquets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Sales/ board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42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Gala charity balls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luncheons/dinner parties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8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Company dinner-dances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4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Weddings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675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9347-6F99-475A-98F8-C501CDE0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Director of Catering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EFBA-ADDF-44D6-B483-E509540A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Lead a team of employees</a:t>
            </a:r>
          </a:p>
          <a:p>
            <a:r>
              <a:rPr lang="en-US" sz="2800" dirty="0"/>
              <a:t>Set up department mission, goals, objectives</a:t>
            </a:r>
          </a:p>
          <a:p>
            <a:r>
              <a:rPr lang="en-US" sz="2800" dirty="0"/>
              <a:t>Set service standards</a:t>
            </a:r>
          </a:p>
          <a:p>
            <a:r>
              <a:rPr lang="en-US" sz="2800" dirty="0"/>
              <a:t>Maintain catering department</a:t>
            </a:r>
          </a:p>
        </p:txBody>
      </p:sp>
    </p:spTree>
    <p:extLst>
      <p:ext uri="{BB962C8B-B14F-4D97-AF65-F5344CB8AC3E}">
        <p14:creationId xmlns:p14="http://schemas.microsoft.com/office/powerpoint/2010/main" val="420366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9347-6F99-475A-98F8-C501CDE0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Sales Leads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EFBA-ADDF-44D6-B483-E509540A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Hotel Director of Sales</a:t>
            </a:r>
          </a:p>
          <a:p>
            <a:r>
              <a:rPr lang="en-US" sz="2400" dirty="0"/>
              <a:t>General Manager</a:t>
            </a:r>
          </a:p>
          <a:p>
            <a:r>
              <a:rPr lang="en-US" sz="2400" dirty="0"/>
              <a:t>Corporate office sales department</a:t>
            </a:r>
          </a:p>
          <a:p>
            <a:r>
              <a:rPr lang="en-US" sz="2400" dirty="0"/>
              <a:t>Convention and Visitor Bureau</a:t>
            </a:r>
          </a:p>
          <a:p>
            <a:r>
              <a:rPr lang="en-US" sz="2400" dirty="0"/>
              <a:t>Event Board of competing hotels</a:t>
            </a:r>
          </a:p>
          <a:p>
            <a:r>
              <a:rPr lang="en-US" sz="2400" dirty="0"/>
              <a:t>Rollovers</a:t>
            </a:r>
          </a:p>
          <a:p>
            <a:r>
              <a:rPr lang="en-US" sz="2400" dirty="0"/>
              <a:t>Cold calls</a:t>
            </a:r>
          </a:p>
        </p:txBody>
      </p:sp>
    </p:spTree>
    <p:extLst>
      <p:ext uri="{BB962C8B-B14F-4D97-AF65-F5344CB8AC3E}">
        <p14:creationId xmlns:p14="http://schemas.microsoft.com/office/powerpoint/2010/main" val="170836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9347-6F99-475A-98F8-C501CDE0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Most Frequent Catering 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EFBA-ADDF-44D6-B483-E509540A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Meetings</a:t>
            </a:r>
          </a:p>
          <a:p>
            <a:r>
              <a:rPr lang="en-US" sz="2400" dirty="0"/>
              <a:t>Conventions</a:t>
            </a:r>
          </a:p>
          <a:p>
            <a:r>
              <a:rPr lang="en-US" sz="2400" dirty="0"/>
              <a:t>Dinners</a:t>
            </a:r>
          </a:p>
          <a:p>
            <a:r>
              <a:rPr lang="en-US" sz="2400" dirty="0"/>
              <a:t>Luncheons</a:t>
            </a:r>
          </a:p>
          <a:p>
            <a:r>
              <a:rPr lang="en-US" sz="2400" dirty="0"/>
              <a:t>Weddings</a:t>
            </a:r>
          </a:p>
        </p:txBody>
      </p:sp>
    </p:spTree>
    <p:extLst>
      <p:ext uri="{BB962C8B-B14F-4D97-AF65-F5344CB8AC3E}">
        <p14:creationId xmlns:p14="http://schemas.microsoft.com/office/powerpoint/2010/main" val="396950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9347-6F99-475A-98F8-C501CDE0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 Setups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E00F99-32D7-4512-AF9B-C964E5329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571" y="1853248"/>
            <a:ext cx="8422546" cy="4552033"/>
          </a:xfrm>
        </p:spPr>
      </p:pic>
    </p:spTree>
    <p:extLst>
      <p:ext uri="{BB962C8B-B14F-4D97-AF65-F5344CB8AC3E}">
        <p14:creationId xmlns:p14="http://schemas.microsoft.com/office/powerpoint/2010/main" val="57400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02ED-F023-4B55-B0CC-FE98C752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Catering Event Order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960301-DB86-41D3-9352-A56B9C943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52" y="1633188"/>
            <a:ext cx="8263156" cy="4772094"/>
          </a:xfrm>
        </p:spPr>
      </p:pic>
    </p:spTree>
    <p:extLst>
      <p:ext uri="{BB962C8B-B14F-4D97-AF65-F5344CB8AC3E}">
        <p14:creationId xmlns:p14="http://schemas.microsoft.com/office/powerpoint/2010/main" val="162095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C827-E25D-412B-912D-A975D7A7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Catering Service Manager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1271-C25B-4AE3-9A24-B01348D8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 the service of all functions</a:t>
            </a:r>
          </a:p>
          <a:p>
            <a:r>
              <a:rPr lang="en-US" dirty="0"/>
              <a:t>Supervise catering house persons in setting up the room</a:t>
            </a:r>
          </a:p>
          <a:p>
            <a:r>
              <a:rPr lang="en-US" dirty="0"/>
              <a:t>Schedule banquet captains/approve staffing levels</a:t>
            </a:r>
          </a:p>
          <a:p>
            <a:r>
              <a:rPr lang="en-US" dirty="0"/>
              <a:t>Cooperate with banquet chef/check menus, service arrangements</a:t>
            </a:r>
          </a:p>
          <a:p>
            <a:r>
              <a:rPr lang="en-US" dirty="0"/>
              <a:t>Check client satisfaction with room setup, food, beverages, service</a:t>
            </a:r>
          </a:p>
          <a:p>
            <a:r>
              <a:rPr lang="en-US" dirty="0"/>
              <a:t>Check last minute details</a:t>
            </a:r>
          </a:p>
          <a:p>
            <a:r>
              <a:rPr lang="en-US" dirty="0"/>
              <a:t>Make out client bills immediately after event</a:t>
            </a:r>
          </a:p>
          <a:p>
            <a:r>
              <a:rPr lang="en-US" dirty="0"/>
              <a:t>Adhere to all hotel policies and procedures</a:t>
            </a:r>
          </a:p>
          <a:p>
            <a:r>
              <a:rPr lang="en-US" dirty="0"/>
              <a:t>Calculate/distribute gratuity and service charges</a:t>
            </a:r>
          </a:p>
          <a:p>
            <a:r>
              <a:rPr lang="en-US" dirty="0"/>
              <a:t>Coordinate special requirements with Director of Catering</a:t>
            </a:r>
          </a:p>
        </p:txBody>
      </p:sp>
    </p:spTree>
    <p:extLst>
      <p:ext uri="{BB962C8B-B14F-4D97-AF65-F5344CB8AC3E}">
        <p14:creationId xmlns:p14="http://schemas.microsoft.com/office/powerpoint/2010/main" val="4269111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C827-E25D-412B-912D-A975D7A7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 Service/In-Room Dining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1271-C25B-4AE3-9A24-B01348D8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Profitability</a:t>
            </a:r>
          </a:p>
          <a:p>
            <a:r>
              <a:rPr lang="en-US" dirty="0"/>
              <a:t>Delivery of service on-time</a:t>
            </a:r>
          </a:p>
          <a:p>
            <a:r>
              <a:rPr lang="en-US" dirty="0"/>
              <a:t>Avoid complaints of excessive charges</a:t>
            </a:r>
          </a:p>
          <a:p>
            <a:r>
              <a:rPr lang="en-US" dirty="0"/>
              <a:t>Forecasting demand</a:t>
            </a:r>
          </a:p>
          <a:p>
            <a:pPr lvl="1"/>
            <a:r>
              <a:rPr lang="en-US" dirty="0"/>
              <a:t>Different time zones</a:t>
            </a:r>
          </a:p>
          <a:p>
            <a:pPr lvl="1"/>
            <a:r>
              <a:rPr lang="en-US" dirty="0"/>
              <a:t>Weekdays, weekends</a:t>
            </a:r>
          </a:p>
          <a:p>
            <a:pPr lvl="1"/>
            <a:r>
              <a:rPr lang="en-US" dirty="0"/>
              <a:t>Westin Hotels  - Service Express</a:t>
            </a:r>
          </a:p>
          <a:p>
            <a:pPr lvl="1"/>
            <a:r>
              <a:rPr lang="en-US" dirty="0"/>
              <a:t>Employee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26340-A896-4CAB-9ABC-0A0450CD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655" y="1761688"/>
            <a:ext cx="2440804" cy="38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95D5-F496-4AB4-9035-8D72049C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Organization for a large hotel</a:t>
            </a:r>
            <a:endParaRPr lang="en-US" sz="2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7B0DAE-B07D-4E83-9358-0A494D628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41469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405007-70F0-4BE5-8269-6F073149CFB8}"/>
              </a:ext>
            </a:extLst>
          </p:cNvPr>
          <p:cNvSpPr txBox="1"/>
          <p:nvPr/>
        </p:nvSpPr>
        <p:spPr>
          <a:xfrm>
            <a:off x="5553512" y="2952925"/>
            <a:ext cx="1840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Asst.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F&amp;B Director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25B0D-B0B9-4E6A-971E-549B5C87FDAE}"/>
              </a:ext>
            </a:extLst>
          </p:cNvPr>
          <p:cNvSpPr txBox="1"/>
          <p:nvPr/>
        </p:nvSpPr>
        <p:spPr>
          <a:xfrm>
            <a:off x="5662570" y="3858937"/>
            <a:ext cx="140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Executive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D787D-0CD9-42E7-B9BC-8DDD17B87847}"/>
              </a:ext>
            </a:extLst>
          </p:cNvPr>
          <p:cNvSpPr txBox="1"/>
          <p:nvPr/>
        </p:nvSpPr>
        <p:spPr>
          <a:xfrm>
            <a:off x="7068671" y="3858937"/>
            <a:ext cx="13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Catering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Mgr.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6C9E5-9552-4AB1-92A5-881C34F900DF}"/>
              </a:ext>
            </a:extLst>
          </p:cNvPr>
          <p:cNvSpPr txBox="1"/>
          <p:nvPr/>
        </p:nvSpPr>
        <p:spPr>
          <a:xfrm>
            <a:off x="8556771" y="3858938"/>
            <a:ext cx="163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Restaurant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Mgr.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4E540-C76F-453A-AF2C-FB2EDB678BAF}"/>
              </a:ext>
            </a:extLst>
          </p:cNvPr>
          <p:cNvSpPr txBox="1"/>
          <p:nvPr/>
        </p:nvSpPr>
        <p:spPr>
          <a:xfrm>
            <a:off x="1342238" y="4680091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Sales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Associates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43610-3360-4810-A140-80A5749358DD}"/>
              </a:ext>
            </a:extLst>
          </p:cNvPr>
          <p:cNvSpPr txBox="1"/>
          <p:nvPr/>
        </p:nvSpPr>
        <p:spPr>
          <a:xfrm>
            <a:off x="1560304" y="5679347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Servers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F2127D-E8AE-493D-A323-F9E37E89861F}"/>
              </a:ext>
            </a:extLst>
          </p:cNvPr>
          <p:cNvSpPr txBox="1"/>
          <p:nvPr/>
        </p:nvSpPr>
        <p:spPr>
          <a:xfrm>
            <a:off x="2936147" y="4680091"/>
            <a:ext cx="87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Bar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Persons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406BB-B402-4E8D-9FE0-80EF395640E1}"/>
              </a:ext>
            </a:extLst>
          </p:cNvPr>
          <p:cNvSpPr txBox="1"/>
          <p:nvPr/>
        </p:nvSpPr>
        <p:spPr>
          <a:xfrm>
            <a:off x="4400052" y="4763981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Stewards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9177F0-BA8C-41D8-9809-C963681329B5}"/>
              </a:ext>
            </a:extLst>
          </p:cNvPr>
          <p:cNvSpPr txBox="1"/>
          <p:nvPr/>
        </p:nvSpPr>
        <p:spPr>
          <a:xfrm>
            <a:off x="5821960" y="4680091"/>
            <a:ext cx="66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Sous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CAD652-00DC-414F-B37C-1C4A421B89D6}"/>
              </a:ext>
            </a:extLst>
          </p:cNvPr>
          <p:cNvSpPr txBox="1"/>
          <p:nvPr/>
        </p:nvSpPr>
        <p:spPr>
          <a:xfrm>
            <a:off x="7130642" y="4680092"/>
            <a:ext cx="123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Services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Mgr.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53BED3-C9CC-4721-86B4-45DFB2814B72}"/>
              </a:ext>
            </a:extLst>
          </p:cNvPr>
          <p:cNvSpPr txBox="1"/>
          <p:nvPr/>
        </p:nvSpPr>
        <p:spPr>
          <a:xfrm>
            <a:off x="8690087" y="4763981"/>
            <a:ext cx="1186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Captain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77AAA-1C02-4C3F-8AE3-13684046F87E}"/>
              </a:ext>
            </a:extLst>
          </p:cNvPr>
          <p:cNvSpPr txBox="1"/>
          <p:nvPr/>
        </p:nvSpPr>
        <p:spPr>
          <a:xfrm>
            <a:off x="6060362" y="5501245"/>
            <a:ext cx="99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Cooks/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Chefs de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partie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EE399-8AED-4279-AB03-C3AFDAE4B60E}"/>
              </a:ext>
            </a:extLst>
          </p:cNvPr>
          <p:cNvSpPr txBox="1"/>
          <p:nvPr/>
        </p:nvSpPr>
        <p:spPr>
          <a:xfrm>
            <a:off x="7437936" y="5501247"/>
            <a:ext cx="123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Servers/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Housemen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2D6335-2533-4402-811E-B1E05FBD3E90}"/>
              </a:ext>
            </a:extLst>
          </p:cNvPr>
          <p:cNvSpPr txBox="1"/>
          <p:nvPr/>
        </p:nvSpPr>
        <p:spPr>
          <a:xfrm>
            <a:off x="9060110" y="572518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867151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5CE1-A233-41E0-B51F-15730951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Sustainable Food &amp; Beverage</a:t>
            </a:r>
            <a:br>
              <a:rPr lang="en-US" sz="4400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73B0-5D77-45A7-BF82-A68E3B99A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Save water</a:t>
            </a:r>
          </a:p>
          <a:p>
            <a:r>
              <a:rPr lang="en-US" sz="2400" dirty="0"/>
              <a:t>Save energy</a:t>
            </a:r>
          </a:p>
          <a:p>
            <a:r>
              <a:rPr lang="en-US" sz="2400" dirty="0"/>
              <a:t>Recycle</a:t>
            </a:r>
          </a:p>
          <a:p>
            <a:r>
              <a:rPr lang="en-US" sz="2400" dirty="0"/>
              <a:t>Reuse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C1690-16A0-493A-8904-5B5A3CC6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979802"/>
            <a:ext cx="5852544" cy="36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96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5CE1-A233-41E0-B51F-15730951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Restaurant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Trends in Lodging Food &amp; Beverage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73B0-5D77-45A7-BF82-A68E3B99A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Branded restaurants</a:t>
            </a:r>
          </a:p>
          <a:p>
            <a:r>
              <a:rPr lang="en-US" sz="2400" dirty="0"/>
              <a:t>Opting out of food/beverage outlets</a:t>
            </a:r>
          </a:p>
          <a:p>
            <a:r>
              <a:rPr lang="en-US" sz="2400" dirty="0"/>
              <a:t>More casual dining</a:t>
            </a:r>
          </a:p>
          <a:p>
            <a:r>
              <a:rPr lang="en-US" sz="2400" dirty="0"/>
              <a:t>Theme restaurants</a:t>
            </a:r>
          </a:p>
          <a:p>
            <a:r>
              <a:rPr lang="en-US" sz="2400" dirty="0"/>
              <a:t>Standardized menus in the chain</a:t>
            </a:r>
          </a:p>
          <a:p>
            <a:r>
              <a:rPr lang="en-US" sz="2400" dirty="0"/>
              <a:t>Sports-themed beverage outlet</a:t>
            </a:r>
          </a:p>
          <a:p>
            <a:r>
              <a:rPr lang="en-US" sz="2400" dirty="0"/>
              <a:t>Heightened use of technology</a:t>
            </a:r>
          </a:p>
          <a:p>
            <a:r>
              <a:rPr lang="en-US" sz="2400" dirty="0"/>
              <a:t>More low-fat, low-carb items on menu</a:t>
            </a:r>
          </a:p>
          <a:p>
            <a:r>
              <a:rPr lang="en-US" sz="2400" dirty="0"/>
              <a:t>Locally </a:t>
            </a:r>
            <a:r>
              <a:rPr lang="en-US" sz="2400"/>
              <a:t>sourced produce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651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FF91EEC-E3DA-4B8F-B782-C1EFF4FB3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Food and Beverage Management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Organization for a small operation</a:t>
            </a: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7838A2-BA26-4107-97CB-C867C9C04C47}"/>
              </a:ext>
            </a:extLst>
          </p:cNvPr>
          <p:cNvGraphicFramePr/>
          <p:nvPr/>
        </p:nvGraphicFramePr>
        <p:xfrm>
          <a:off x="1822450" y="1598613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59C5-DB67-408B-B23A-F885314E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Director of food and beverage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7B840A-DCD8-447C-89A9-73E5DB7021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1990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AC7785-8D00-4067-A12B-D93D2D3F7667}"/>
              </a:ext>
            </a:extLst>
          </p:cNvPr>
          <p:cNvSpPr txBox="1"/>
          <p:nvPr/>
        </p:nvSpPr>
        <p:spPr>
          <a:xfrm>
            <a:off x="5905850" y="3657600"/>
            <a:ext cx="1905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Restaurants</a:t>
            </a:r>
          </a:p>
          <a:p>
            <a:r>
              <a:rPr lang="en-US" b="1" dirty="0">
                <a:solidFill>
                  <a:schemeClr val="bg1"/>
                </a:solidFill>
              </a:rPr>
              <a:t>Room Service</a:t>
            </a:r>
          </a:p>
          <a:p>
            <a:r>
              <a:rPr lang="en-US" b="1" dirty="0">
                <a:solidFill>
                  <a:schemeClr val="bg1"/>
                </a:solidFill>
              </a:rPr>
              <a:t>Minibars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0B25B-48D0-4860-BDB9-CA8DB5DA6967}"/>
              </a:ext>
            </a:extLst>
          </p:cNvPr>
          <p:cNvSpPr txBox="1"/>
          <p:nvPr/>
        </p:nvSpPr>
        <p:spPr>
          <a:xfrm>
            <a:off x="3347207" y="5167618"/>
            <a:ext cx="161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Lounges</a:t>
            </a:r>
          </a:p>
          <a:p>
            <a:r>
              <a:rPr lang="en-US" b="1" dirty="0">
                <a:solidFill>
                  <a:schemeClr val="bg1"/>
                </a:solidFill>
              </a:rPr>
              <a:t>Bars</a:t>
            </a:r>
          </a:p>
          <a:p>
            <a:r>
              <a:rPr lang="en-US" b="1" dirty="0">
                <a:solidFill>
                  <a:schemeClr val="bg1"/>
                </a:solidFill>
              </a:rPr>
              <a:t>Stewarding</a:t>
            </a:r>
          </a:p>
        </p:txBody>
      </p:sp>
    </p:spTree>
    <p:extLst>
      <p:ext uri="{BB962C8B-B14F-4D97-AF65-F5344CB8AC3E}">
        <p14:creationId xmlns:p14="http://schemas.microsoft.com/office/powerpoint/2010/main" val="426251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B615-086A-4DFB-8E31-1E6676F0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Director of food and beverage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66E39-7277-45C8-AB8C-5461238C5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Responsibilities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Exceed guests’ expectations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trends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Find/keep outstanding employees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Motivate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Control costs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profitable in all outlets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Know detailed working of front-of-the-house operations</a:t>
            </a:r>
          </a:p>
        </p:txBody>
      </p:sp>
    </p:spTree>
    <p:extLst>
      <p:ext uri="{BB962C8B-B14F-4D97-AF65-F5344CB8AC3E}">
        <p14:creationId xmlns:p14="http://schemas.microsoft.com/office/powerpoint/2010/main" val="251344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9F12-A34D-4A18-A1A9-AF401896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Director of food and beverage: A day in the life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1E3CFD-85CB-49A9-8A60-DB78344FA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784250"/>
              </p:ext>
            </p:extLst>
          </p:nvPr>
        </p:nvGraphicFramePr>
        <p:xfrm>
          <a:off x="1103313" y="2052638"/>
          <a:ext cx="894715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711">
                  <a:extLst>
                    <a:ext uri="{9D8B030D-6E8A-4147-A177-3AD203B41FA5}">
                      <a16:colId xmlns:a16="http://schemas.microsoft.com/office/drawing/2014/main" val="205956728"/>
                    </a:ext>
                  </a:extLst>
                </a:gridCol>
                <a:gridCol w="3613865">
                  <a:extLst>
                    <a:ext uri="{9D8B030D-6E8A-4147-A177-3AD203B41FA5}">
                      <a16:colId xmlns:a16="http://schemas.microsoft.com/office/drawing/2014/main" val="3813381652"/>
                    </a:ext>
                  </a:extLst>
                </a:gridCol>
                <a:gridCol w="1285305">
                  <a:extLst>
                    <a:ext uri="{9D8B030D-6E8A-4147-A177-3AD203B41FA5}">
                      <a16:colId xmlns:a16="http://schemas.microsoft.com/office/drawing/2014/main" val="3717417248"/>
                    </a:ext>
                  </a:extLst>
                </a:gridCol>
                <a:gridCol w="3188271">
                  <a:extLst>
                    <a:ext uri="{9D8B030D-6E8A-4147-A177-3AD203B41FA5}">
                      <a16:colId xmlns:a16="http://schemas.microsoft.com/office/drawing/2014/main" val="2364189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8:30 a.m.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Check messages, tour outlets,</a:t>
                      </a:r>
                    </a:p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Check breakfast, Meet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2:30 p.m.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Check messages, return calls, work on catering, convention business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6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10:00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 on projects, analyze profit/loss, plan dept.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 projects,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9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11:45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 kitchen, check the “12:00 line”. Meet with chef, check restaurants, banquet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5:30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Tour cocktail lounges, check staffing, review promotions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8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lunch with chef, purchasing agent, review outstanding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special F&amp;B requests, VIP status, tour kitchen. Review and taste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430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1:30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 with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dinner specials,</a:t>
                      </a:r>
                    </a:p>
                    <a:p>
                      <a:r>
                        <a:rPr lang="en-US" dirty="0"/>
                        <a:t>Check restaurant and lounges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10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8175-FC10-4130-8BC9-4A0E3E3F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Kitchen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9740-21D2-4D0C-8053-35669DD4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52632"/>
            <a:ext cx="8946541" cy="4595768"/>
          </a:xfrm>
        </p:spPr>
        <p:txBody>
          <a:bodyPr/>
          <a:lstStyle/>
          <a:p>
            <a:r>
              <a:rPr lang="en-US" dirty="0"/>
              <a:t>Executive Chef/Kitchen Manager</a:t>
            </a:r>
          </a:p>
          <a:p>
            <a:pPr lvl="1"/>
            <a:r>
              <a:rPr lang="en-US" dirty="0"/>
              <a:t>Exceed customer expectations</a:t>
            </a:r>
          </a:p>
          <a:p>
            <a:pPr lvl="2"/>
            <a:r>
              <a:rPr lang="en-US" dirty="0"/>
              <a:t>Food quality and quantity</a:t>
            </a:r>
          </a:p>
          <a:p>
            <a:pPr lvl="2"/>
            <a:r>
              <a:rPr lang="en-US" dirty="0"/>
              <a:t>Presentation, taste. temperature</a:t>
            </a:r>
          </a:p>
          <a:p>
            <a:pPr lvl="1"/>
            <a:r>
              <a:rPr lang="en-US" dirty="0"/>
              <a:t>Delegate operating decisions</a:t>
            </a:r>
          </a:p>
          <a:p>
            <a:pPr lvl="2"/>
            <a:r>
              <a:rPr lang="en-US" dirty="0"/>
              <a:t>Training hiring, firing</a:t>
            </a:r>
          </a:p>
          <a:p>
            <a:pPr lvl="1"/>
            <a:r>
              <a:rPr lang="en-US" dirty="0"/>
              <a:t>Achieve desired financial results</a:t>
            </a:r>
          </a:p>
          <a:p>
            <a:pPr lvl="2"/>
            <a:r>
              <a:rPr lang="en-US" dirty="0"/>
              <a:t>Profit contribution</a:t>
            </a:r>
          </a:p>
          <a:p>
            <a:pPr lvl="2"/>
            <a:r>
              <a:rPr lang="en-US" dirty="0"/>
              <a:t>Control costs</a:t>
            </a:r>
          </a:p>
          <a:p>
            <a:pPr lvl="1"/>
            <a:r>
              <a:rPr lang="en-US" dirty="0"/>
              <a:t>Teamwork!</a:t>
            </a:r>
          </a:p>
        </p:txBody>
      </p:sp>
    </p:spTree>
    <p:extLst>
      <p:ext uri="{BB962C8B-B14F-4D97-AF65-F5344CB8AC3E}">
        <p14:creationId xmlns:p14="http://schemas.microsoft.com/office/powerpoint/2010/main" val="23762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8175-FC10-4130-8BC9-4A0E3E3F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452718"/>
            <a:ext cx="9304214" cy="1116023"/>
          </a:xfrm>
        </p:spPr>
        <p:txBody>
          <a:bodyPr/>
          <a:lstStyle/>
          <a:p>
            <a:r>
              <a:rPr lang="en-US" dirty="0"/>
              <a:t>Food and Beverage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Kitchen: Executive Chef/Kitchen Manager : A day in the life</a:t>
            </a:r>
            <a:br>
              <a:rPr lang="en-US" sz="2400" dirty="0"/>
            </a:b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23A179-6EB8-4141-BEE4-C9C24A6B0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66507"/>
              </p:ext>
            </p:extLst>
          </p:nvPr>
        </p:nvGraphicFramePr>
        <p:xfrm>
          <a:off x="1103312" y="1652588"/>
          <a:ext cx="8947522" cy="389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761">
                  <a:extLst>
                    <a:ext uri="{9D8B030D-6E8A-4147-A177-3AD203B41FA5}">
                      <a16:colId xmlns:a16="http://schemas.microsoft.com/office/drawing/2014/main" val="508254122"/>
                    </a:ext>
                  </a:extLst>
                </a:gridCol>
                <a:gridCol w="4473761">
                  <a:extLst>
                    <a:ext uri="{9D8B030D-6E8A-4147-A177-3AD203B41FA5}">
                      <a16:colId xmlns:a16="http://schemas.microsoft.com/office/drawing/2014/main" val="2162202499"/>
                    </a:ext>
                  </a:extLst>
                </a:gridCol>
              </a:tblGrid>
              <a:tr h="67955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Arrive c. 6:00 a.m.  Walk through F&amp;B department with night cleaners.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Check walk-ins.</a:t>
                      </a:r>
                    </a:p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58273"/>
                  </a:ext>
                </a:extLst>
              </a:tr>
              <a:tr h="729843">
                <a:tc>
                  <a:txBody>
                    <a:bodyPr/>
                    <a:lstStyle/>
                    <a:p>
                      <a:r>
                        <a:rPr lang="en-US" dirty="0"/>
                        <a:t>Check to make sure compactor is working, area is clean.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Recheck departments production-wise to minimize overtime.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911275"/>
                  </a:ext>
                </a:extLst>
              </a:tr>
              <a:tr h="587229">
                <a:tc>
                  <a:txBody>
                    <a:bodyPr/>
                    <a:lstStyle/>
                    <a:p>
                      <a:r>
                        <a:rPr lang="en-US" dirty="0"/>
                        <a:t>Check to ensure all employees are on duty.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Approve schedules for F&amp;B outlet.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167430"/>
                  </a:ext>
                </a:extLst>
              </a:tr>
              <a:tr h="660213">
                <a:tc>
                  <a:txBody>
                    <a:bodyPr/>
                    <a:lstStyle/>
                    <a:p>
                      <a:r>
                        <a:rPr lang="en-US" dirty="0"/>
                        <a:t>Ask people what challenges they will face today.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Keep a daily update of F&amp;B revenues and costs.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645857"/>
                  </a:ext>
                </a:extLst>
              </a:tr>
              <a:tr h="1036727">
                <a:tc>
                  <a:txBody>
                    <a:bodyPr/>
                    <a:lstStyle/>
                    <a:p>
                      <a:r>
                        <a:rPr lang="en-US" dirty="0"/>
                        <a:t>Sample as many dishes as possible: taste, consistency, feel, smell, overall quality.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Forecast next day’s week’s and month’s business based on updated information.  Check on final numbers for catering functions.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6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845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</TotalTime>
  <Words>1142</Words>
  <Application>Microsoft Office PowerPoint</Application>
  <PresentationFormat>Widescreen</PresentationFormat>
  <Paragraphs>309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Wingdings</vt:lpstr>
      <vt:lpstr>Wingdings 3</vt:lpstr>
      <vt:lpstr>Ion</vt:lpstr>
      <vt:lpstr>Introduction to Hospitality Industry</vt:lpstr>
      <vt:lpstr>After learning this chapter, you will be able to</vt:lpstr>
      <vt:lpstr>Food and Beverage Management Organization for a large hotel</vt:lpstr>
      <vt:lpstr>Food and Beverage Management Organization for a small operation</vt:lpstr>
      <vt:lpstr>Food and Beverage Management Director of food and beverage</vt:lpstr>
      <vt:lpstr>Food and Beverage Management Director of food and beverage</vt:lpstr>
      <vt:lpstr>Food and Beverage Management Director of food and beverage: A day in the life</vt:lpstr>
      <vt:lpstr>Food and Beverage Management Kitchen</vt:lpstr>
      <vt:lpstr>Food and Beverage Management Kitchen: Executive Chef/Kitchen Manager : A day in the life </vt:lpstr>
      <vt:lpstr>Food and Beverage Management Kitchen: Food Cost Percentage</vt:lpstr>
      <vt:lpstr>Food and Beverage Management Kitchen: Contribution Margin</vt:lpstr>
      <vt:lpstr>Food and Beverage Management Kitchen: Labor Cost Percentage</vt:lpstr>
      <vt:lpstr>Food and Beverage Management Kitchen: Sous Chef</vt:lpstr>
      <vt:lpstr>Food and Restaurant Management Food Outlets</vt:lpstr>
      <vt:lpstr>Food and Restaurant Management Food Outlets</vt:lpstr>
      <vt:lpstr>Food and Restaurant Management Bars</vt:lpstr>
      <vt:lpstr>Food and Restaurant Management Bars</vt:lpstr>
      <vt:lpstr>Food and Restaurant Management Types of Bars</vt:lpstr>
      <vt:lpstr>Food and Restaurant Management Special Challenges</vt:lpstr>
      <vt:lpstr>Food and Restaurant Management Stewarding Department</vt:lpstr>
      <vt:lpstr>Food and Restaurant Management Catering Department</vt:lpstr>
      <vt:lpstr>Food and Restaurant Management Catering Department</vt:lpstr>
      <vt:lpstr>Food and Restaurant Management Director of Catering</vt:lpstr>
      <vt:lpstr>Food and Restaurant Management Sales Leads</vt:lpstr>
      <vt:lpstr>Food and Restaurant Management Most Frequent Catering Events</vt:lpstr>
      <vt:lpstr>Food and Restaurant Management Room Setups</vt:lpstr>
      <vt:lpstr>Food and Restaurant Management Catering Event Order</vt:lpstr>
      <vt:lpstr>Food and Restaurant Management Catering Service Manager</vt:lpstr>
      <vt:lpstr>Food and Restaurant Management Room Service/In-Room Dining Challenges</vt:lpstr>
      <vt:lpstr>Food and Restaurant Management Sustainable Food &amp; Beverage </vt:lpstr>
      <vt:lpstr>Food and Restaurant Management Trends in Lodging Food &amp; Beverage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Hospitality Industry</dc:title>
  <dc:creator>dalehegstrom@centurytel.net</dc:creator>
  <cp:lastModifiedBy>dalehegstrom@centurytel.net</cp:lastModifiedBy>
  <cp:revision>29</cp:revision>
  <dcterms:created xsi:type="dcterms:W3CDTF">2018-09-09T18:35:09Z</dcterms:created>
  <dcterms:modified xsi:type="dcterms:W3CDTF">2018-09-10T19:36:15Z</dcterms:modified>
</cp:coreProperties>
</file>