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355" r:id="rId2"/>
    <p:sldId id="356" r:id="rId3"/>
    <p:sldId id="357" r:id="rId4"/>
    <p:sldId id="346" r:id="rId5"/>
    <p:sldId id="347" r:id="rId6"/>
    <p:sldId id="260" r:id="rId7"/>
    <p:sldId id="266" r:id="rId8"/>
    <p:sldId id="358" r:id="rId9"/>
    <p:sldId id="360" r:id="rId10"/>
    <p:sldId id="349" r:id="rId11"/>
    <p:sldId id="350" r:id="rId12"/>
    <p:sldId id="351" r:id="rId13"/>
    <p:sldId id="352" r:id="rId14"/>
    <p:sldId id="353" r:id="rId15"/>
    <p:sldId id="354" r:id="rId16"/>
    <p:sldId id="359" r:id="rId17"/>
    <p:sldId id="361" r:id="rId18"/>
    <p:sldId id="34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74">
          <p15:clr>
            <a:srgbClr val="A4A3A4"/>
          </p15:clr>
        </p15:guide>
        <p15:guide id="3" orient="horz" pos="3901">
          <p15:clr>
            <a:srgbClr val="A4A3A4"/>
          </p15:clr>
        </p15:guide>
        <p15:guide id="4" orient="horz" pos="157">
          <p15:clr>
            <a:srgbClr val="A4A3A4"/>
          </p15:clr>
        </p15:guide>
        <p15:guide id="5" pos="2880">
          <p15:clr>
            <a:srgbClr val="A4A3A4"/>
          </p15:clr>
        </p15:guide>
        <p15:guide id="6" pos="295">
          <p15:clr>
            <a:srgbClr val="A4A3A4"/>
          </p15:clr>
        </p15:guide>
        <p15:guide id="7" pos="54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  <a:srgbClr val="993300"/>
    <a:srgbClr val="006600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0" autoAdjust="0"/>
    <p:restoredTop sz="94681" autoAdjust="0"/>
  </p:normalViewPr>
  <p:slideViewPr>
    <p:cSldViewPr>
      <p:cViewPr varScale="1">
        <p:scale>
          <a:sx n="116" d="100"/>
          <a:sy n="116" d="100"/>
        </p:scale>
        <p:origin x="1692" y="108"/>
      </p:cViewPr>
      <p:guideLst>
        <p:guide orient="horz" pos="2160"/>
        <p:guide orient="horz" pos="874"/>
        <p:guide orient="horz" pos="3901"/>
        <p:guide orient="horz" pos="157"/>
        <p:guide pos="2880"/>
        <p:guide pos="295"/>
        <p:guide pos="54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89BDE-4FBE-4D06-8E65-3362ED92A75A}" type="doc">
      <dgm:prSet loTypeId="urn:microsoft.com/office/officeart/2005/8/layout/arrow2" loCatId="process" qsTypeId="urn:microsoft.com/office/officeart/2005/8/quickstyle/simple5" qsCatId="simple" csTypeId="urn:microsoft.com/office/officeart/2005/8/colors/colorful3" csCatId="colorful" phldr="1"/>
      <dgm:spPr/>
    </dgm:pt>
    <dgm:pt modelId="{0DB70A34-02B5-4266-B7F1-B6EDC865B3D6}">
      <dgm:prSet phldrT="[Text]"/>
      <dgm:spPr/>
      <dgm:t>
        <a:bodyPr/>
        <a:lstStyle/>
        <a:p>
          <a:r>
            <a:rPr lang="en-US" dirty="0" smtClean="0"/>
            <a:t>Operational Plans</a:t>
          </a:r>
          <a:endParaRPr lang="en-US" dirty="0"/>
        </a:p>
      </dgm:t>
    </dgm:pt>
    <dgm:pt modelId="{10012FD1-AB93-4CC9-8F30-ABE41D87E879}" type="parTrans" cxnId="{E51EE44B-514A-45B5-A706-30CEDB3F923D}">
      <dgm:prSet/>
      <dgm:spPr/>
      <dgm:t>
        <a:bodyPr/>
        <a:lstStyle/>
        <a:p>
          <a:endParaRPr lang="en-US"/>
        </a:p>
      </dgm:t>
    </dgm:pt>
    <dgm:pt modelId="{8C58859A-CCB3-43D8-AE13-77410F46B030}" type="sibTrans" cxnId="{E51EE44B-514A-45B5-A706-30CEDB3F923D}">
      <dgm:prSet/>
      <dgm:spPr/>
      <dgm:t>
        <a:bodyPr/>
        <a:lstStyle/>
        <a:p>
          <a:endParaRPr lang="en-US"/>
        </a:p>
      </dgm:t>
    </dgm:pt>
    <dgm:pt modelId="{D613F5DC-F6BB-4949-A1D9-C2B8813A9DC8}">
      <dgm:prSet phldrT="[Text]"/>
      <dgm:spPr/>
      <dgm:t>
        <a:bodyPr/>
        <a:lstStyle/>
        <a:p>
          <a:r>
            <a:rPr lang="en-US" dirty="0" smtClean="0"/>
            <a:t>Tactical Plans</a:t>
          </a:r>
          <a:endParaRPr lang="en-US" dirty="0"/>
        </a:p>
      </dgm:t>
    </dgm:pt>
    <dgm:pt modelId="{786F641E-3952-434A-B969-A4C114C8C6E8}" type="parTrans" cxnId="{3C161A45-E06D-47A8-834A-EAAC770B1572}">
      <dgm:prSet/>
      <dgm:spPr/>
      <dgm:t>
        <a:bodyPr/>
        <a:lstStyle/>
        <a:p>
          <a:endParaRPr lang="en-US"/>
        </a:p>
      </dgm:t>
    </dgm:pt>
    <dgm:pt modelId="{20CD8769-05E8-4D5B-B83B-A119F89EB50A}" type="sibTrans" cxnId="{3C161A45-E06D-47A8-834A-EAAC770B1572}">
      <dgm:prSet/>
      <dgm:spPr/>
      <dgm:t>
        <a:bodyPr/>
        <a:lstStyle/>
        <a:p>
          <a:endParaRPr lang="en-US"/>
        </a:p>
      </dgm:t>
    </dgm:pt>
    <dgm:pt modelId="{AD210D38-1DB5-4F42-A980-847BE3DDF59E}">
      <dgm:prSet phldrT="[Text]"/>
      <dgm:spPr/>
      <dgm:t>
        <a:bodyPr/>
        <a:lstStyle/>
        <a:p>
          <a:r>
            <a:rPr lang="en-US" dirty="0" smtClean="0"/>
            <a:t>Strategic Plans</a:t>
          </a:r>
          <a:endParaRPr lang="en-US" dirty="0"/>
        </a:p>
      </dgm:t>
    </dgm:pt>
    <dgm:pt modelId="{5C560C33-28DA-4AE4-B255-9441EF05E21E}" type="parTrans" cxnId="{CFE86D41-A2DC-46C3-80CE-D10938FE42CE}">
      <dgm:prSet/>
      <dgm:spPr/>
      <dgm:t>
        <a:bodyPr/>
        <a:lstStyle/>
        <a:p>
          <a:endParaRPr lang="en-US"/>
        </a:p>
      </dgm:t>
    </dgm:pt>
    <dgm:pt modelId="{EB3D4F11-887E-4C9C-8851-2FF474D68FFE}" type="sibTrans" cxnId="{CFE86D41-A2DC-46C3-80CE-D10938FE42CE}">
      <dgm:prSet/>
      <dgm:spPr/>
      <dgm:t>
        <a:bodyPr/>
        <a:lstStyle/>
        <a:p>
          <a:endParaRPr lang="en-US"/>
        </a:p>
      </dgm:t>
    </dgm:pt>
    <dgm:pt modelId="{66564819-4243-41C2-9B79-AEE48D11E386}">
      <dgm:prSet/>
      <dgm:spPr/>
      <dgm:t>
        <a:bodyPr/>
        <a:lstStyle/>
        <a:p>
          <a:r>
            <a:rPr lang="en-US" dirty="0" smtClean="0"/>
            <a:t>Very short-term (less than one year) plans that support annual goals</a:t>
          </a:r>
          <a:endParaRPr lang="en-US" dirty="0"/>
        </a:p>
      </dgm:t>
    </dgm:pt>
    <dgm:pt modelId="{CB206993-E5AC-40A2-9FCD-9CAB8907B01E}" type="parTrans" cxnId="{E9C99D47-52D0-427D-9076-E5BB4EB0C296}">
      <dgm:prSet/>
      <dgm:spPr/>
      <dgm:t>
        <a:bodyPr/>
        <a:lstStyle/>
        <a:p>
          <a:endParaRPr lang="en-US"/>
        </a:p>
      </dgm:t>
    </dgm:pt>
    <dgm:pt modelId="{F1BD36BA-E137-4367-A5B9-C7B5AC85AF3A}" type="sibTrans" cxnId="{E9C99D47-52D0-427D-9076-E5BB4EB0C296}">
      <dgm:prSet/>
      <dgm:spPr/>
      <dgm:t>
        <a:bodyPr/>
        <a:lstStyle/>
        <a:p>
          <a:endParaRPr lang="en-US"/>
        </a:p>
      </dgm:t>
    </dgm:pt>
    <dgm:pt modelId="{8A69A03D-E624-45EE-93AD-658A1D4282D0}">
      <dgm:prSet/>
      <dgm:spPr/>
      <dgm:t>
        <a:bodyPr/>
        <a:lstStyle/>
        <a:p>
          <a:pPr rtl="0"/>
          <a:r>
            <a:rPr lang="en-US" dirty="0" smtClean="0"/>
            <a:t>One-to-three-year plans formulated for implementing strategic goals</a:t>
          </a:r>
          <a:endParaRPr lang="en-US" dirty="0"/>
        </a:p>
      </dgm:t>
    </dgm:pt>
    <dgm:pt modelId="{8BDF0C72-7785-47CF-9ABB-EEF05D20FEE8}" type="parTrans" cxnId="{8EA9D20C-C635-48F5-976D-698EB4E23F62}">
      <dgm:prSet/>
      <dgm:spPr/>
      <dgm:t>
        <a:bodyPr/>
        <a:lstStyle/>
        <a:p>
          <a:endParaRPr lang="en-US"/>
        </a:p>
      </dgm:t>
    </dgm:pt>
    <dgm:pt modelId="{4A7B68D5-20D3-474E-B2A5-675EC774696D}" type="sibTrans" cxnId="{8EA9D20C-C635-48F5-976D-698EB4E23F62}">
      <dgm:prSet/>
      <dgm:spPr/>
      <dgm:t>
        <a:bodyPr/>
        <a:lstStyle/>
        <a:p>
          <a:endParaRPr lang="en-US"/>
        </a:p>
      </dgm:t>
    </dgm:pt>
    <dgm:pt modelId="{BFBF42CA-1D4C-4511-940E-83605FDD1B56}">
      <dgm:prSet/>
      <dgm:spPr/>
      <dgm:t>
        <a:bodyPr/>
        <a:lstStyle/>
        <a:p>
          <a:r>
            <a:rPr lang="en-US" dirty="0" smtClean="0"/>
            <a:t>Long-term plans (five or more years) for achieving strategic goals</a:t>
          </a:r>
          <a:endParaRPr lang="en-US" dirty="0"/>
        </a:p>
      </dgm:t>
    </dgm:pt>
    <dgm:pt modelId="{92F74CDC-18F9-4E53-B5D2-8582D5EC129A}" type="parTrans" cxnId="{97C2D5B4-B264-4765-9184-500EE2D67F06}">
      <dgm:prSet/>
      <dgm:spPr/>
      <dgm:t>
        <a:bodyPr/>
        <a:lstStyle/>
        <a:p>
          <a:endParaRPr lang="en-US"/>
        </a:p>
      </dgm:t>
    </dgm:pt>
    <dgm:pt modelId="{8AD1BB58-A087-4062-ADCA-D170BB766958}" type="sibTrans" cxnId="{97C2D5B4-B264-4765-9184-500EE2D67F06}">
      <dgm:prSet/>
      <dgm:spPr/>
      <dgm:t>
        <a:bodyPr/>
        <a:lstStyle/>
        <a:p>
          <a:endParaRPr lang="en-US"/>
        </a:p>
      </dgm:t>
    </dgm:pt>
    <dgm:pt modelId="{ED5E0929-7E2A-44B5-B095-2400F3512974}" type="pres">
      <dgm:prSet presAssocID="{F5D89BDE-4FBE-4D06-8E65-3362ED92A75A}" presName="arrowDiagram" presStyleCnt="0">
        <dgm:presLayoutVars>
          <dgm:chMax val="5"/>
          <dgm:dir/>
          <dgm:resizeHandles val="exact"/>
        </dgm:presLayoutVars>
      </dgm:prSet>
      <dgm:spPr/>
    </dgm:pt>
    <dgm:pt modelId="{69FF65E5-D9E3-43AC-9337-470CAE7E8CBB}" type="pres">
      <dgm:prSet presAssocID="{F5D89BDE-4FBE-4D06-8E65-3362ED92A75A}" presName="arrow" presStyleLbl="bgShp" presStyleIdx="0" presStyleCnt="1"/>
      <dgm:spPr/>
    </dgm:pt>
    <dgm:pt modelId="{8F747182-139E-44A3-AD46-930BF5B68B2F}" type="pres">
      <dgm:prSet presAssocID="{F5D89BDE-4FBE-4D06-8E65-3362ED92A75A}" presName="arrowDiagram3" presStyleCnt="0"/>
      <dgm:spPr/>
    </dgm:pt>
    <dgm:pt modelId="{5785BA46-B202-40F6-B577-A0D6C34DB53D}" type="pres">
      <dgm:prSet presAssocID="{0DB70A34-02B5-4266-B7F1-B6EDC865B3D6}" presName="bullet3a" presStyleLbl="node1" presStyleIdx="0" presStyleCnt="3"/>
      <dgm:spPr/>
    </dgm:pt>
    <dgm:pt modelId="{78CE0285-1A77-4E82-96D8-EBE0DDA6E3D6}" type="pres">
      <dgm:prSet presAssocID="{0DB70A34-02B5-4266-B7F1-B6EDC865B3D6}" presName="textBox3a" presStyleLbl="revTx" presStyleIdx="0" presStyleCnt="3" custScaleX="107296" custLinFactNeighborX="4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6CDF5-88E3-464A-975D-6D93A6F3E620}" type="pres">
      <dgm:prSet presAssocID="{D613F5DC-F6BB-4949-A1D9-C2B8813A9DC8}" presName="bullet3b" presStyleLbl="node1" presStyleIdx="1" presStyleCnt="3"/>
      <dgm:spPr/>
    </dgm:pt>
    <dgm:pt modelId="{2C9FE395-C0FC-470D-8BA6-000E242245E0}" type="pres">
      <dgm:prSet presAssocID="{D613F5DC-F6BB-4949-A1D9-C2B8813A9DC8}" presName="textBox3b" presStyleLbl="revTx" presStyleIdx="1" presStyleCnt="3" custLinFactNeighborX="2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124BF-2E00-415D-9098-662CAF24B6C1}" type="pres">
      <dgm:prSet presAssocID="{AD210D38-1DB5-4F42-A980-847BE3DDF59E}" presName="bullet3c" presStyleLbl="node1" presStyleIdx="2" presStyleCnt="3"/>
      <dgm:spPr/>
    </dgm:pt>
    <dgm:pt modelId="{299C9183-813B-4DF4-940C-E15281CBC497}" type="pres">
      <dgm:prSet presAssocID="{AD210D38-1DB5-4F42-A980-847BE3DDF59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5260D-B4CE-4743-A92A-8C91EA8551D2}" type="presOf" srcId="{AD210D38-1DB5-4F42-A980-847BE3DDF59E}" destId="{299C9183-813B-4DF4-940C-E15281CBC497}" srcOrd="0" destOrd="0" presId="urn:microsoft.com/office/officeart/2005/8/layout/arrow2"/>
    <dgm:cxn modelId="{8E9E41A8-8B86-4EF6-9B74-409857A8304B}" type="presOf" srcId="{F5D89BDE-4FBE-4D06-8E65-3362ED92A75A}" destId="{ED5E0929-7E2A-44B5-B095-2400F3512974}" srcOrd="0" destOrd="0" presId="urn:microsoft.com/office/officeart/2005/8/layout/arrow2"/>
    <dgm:cxn modelId="{2A842696-C17B-4E73-9C68-9280C63B1451}" type="presOf" srcId="{66564819-4243-41C2-9B79-AEE48D11E386}" destId="{78CE0285-1A77-4E82-96D8-EBE0DDA6E3D6}" srcOrd="0" destOrd="1" presId="urn:microsoft.com/office/officeart/2005/8/layout/arrow2"/>
    <dgm:cxn modelId="{97C2D5B4-B264-4765-9184-500EE2D67F06}" srcId="{AD210D38-1DB5-4F42-A980-847BE3DDF59E}" destId="{BFBF42CA-1D4C-4511-940E-83605FDD1B56}" srcOrd="0" destOrd="0" parTransId="{92F74CDC-18F9-4E53-B5D2-8582D5EC129A}" sibTransId="{8AD1BB58-A087-4062-ADCA-D170BB766958}"/>
    <dgm:cxn modelId="{6A8566E7-BB92-4D18-9C3A-9833E780A331}" type="presOf" srcId="{D613F5DC-F6BB-4949-A1D9-C2B8813A9DC8}" destId="{2C9FE395-C0FC-470D-8BA6-000E242245E0}" srcOrd="0" destOrd="0" presId="urn:microsoft.com/office/officeart/2005/8/layout/arrow2"/>
    <dgm:cxn modelId="{3C161A45-E06D-47A8-834A-EAAC770B1572}" srcId="{F5D89BDE-4FBE-4D06-8E65-3362ED92A75A}" destId="{D613F5DC-F6BB-4949-A1D9-C2B8813A9DC8}" srcOrd="1" destOrd="0" parTransId="{786F641E-3952-434A-B969-A4C114C8C6E8}" sibTransId="{20CD8769-05E8-4D5B-B83B-A119F89EB50A}"/>
    <dgm:cxn modelId="{E51EE44B-514A-45B5-A706-30CEDB3F923D}" srcId="{F5D89BDE-4FBE-4D06-8E65-3362ED92A75A}" destId="{0DB70A34-02B5-4266-B7F1-B6EDC865B3D6}" srcOrd="0" destOrd="0" parTransId="{10012FD1-AB93-4CC9-8F30-ABE41D87E879}" sibTransId="{8C58859A-CCB3-43D8-AE13-77410F46B030}"/>
    <dgm:cxn modelId="{6EE5AEF2-B410-44BD-8C96-EF7CB5C74CC7}" type="presOf" srcId="{0DB70A34-02B5-4266-B7F1-B6EDC865B3D6}" destId="{78CE0285-1A77-4E82-96D8-EBE0DDA6E3D6}" srcOrd="0" destOrd="0" presId="urn:microsoft.com/office/officeart/2005/8/layout/arrow2"/>
    <dgm:cxn modelId="{1FD88AEF-DE7E-4053-8EBA-785F62689D7A}" type="presOf" srcId="{8A69A03D-E624-45EE-93AD-658A1D4282D0}" destId="{2C9FE395-C0FC-470D-8BA6-000E242245E0}" srcOrd="0" destOrd="1" presId="urn:microsoft.com/office/officeart/2005/8/layout/arrow2"/>
    <dgm:cxn modelId="{CFE86D41-A2DC-46C3-80CE-D10938FE42CE}" srcId="{F5D89BDE-4FBE-4D06-8E65-3362ED92A75A}" destId="{AD210D38-1DB5-4F42-A980-847BE3DDF59E}" srcOrd="2" destOrd="0" parTransId="{5C560C33-28DA-4AE4-B255-9441EF05E21E}" sibTransId="{EB3D4F11-887E-4C9C-8851-2FF474D68FFE}"/>
    <dgm:cxn modelId="{F18BE1D8-A46D-4602-906E-1EBEC6C19189}" type="presOf" srcId="{BFBF42CA-1D4C-4511-940E-83605FDD1B56}" destId="{299C9183-813B-4DF4-940C-E15281CBC497}" srcOrd="0" destOrd="1" presId="urn:microsoft.com/office/officeart/2005/8/layout/arrow2"/>
    <dgm:cxn modelId="{E9C99D47-52D0-427D-9076-E5BB4EB0C296}" srcId="{0DB70A34-02B5-4266-B7F1-B6EDC865B3D6}" destId="{66564819-4243-41C2-9B79-AEE48D11E386}" srcOrd="0" destOrd="0" parTransId="{CB206993-E5AC-40A2-9FCD-9CAB8907B01E}" sibTransId="{F1BD36BA-E137-4367-A5B9-C7B5AC85AF3A}"/>
    <dgm:cxn modelId="{8EA9D20C-C635-48F5-976D-698EB4E23F62}" srcId="{D613F5DC-F6BB-4949-A1D9-C2B8813A9DC8}" destId="{8A69A03D-E624-45EE-93AD-658A1D4282D0}" srcOrd="0" destOrd="0" parTransId="{8BDF0C72-7785-47CF-9ABB-EEF05D20FEE8}" sibTransId="{4A7B68D5-20D3-474E-B2A5-675EC774696D}"/>
    <dgm:cxn modelId="{87B12FBB-24C4-4EB7-BE2E-29B51563582B}" type="presParOf" srcId="{ED5E0929-7E2A-44B5-B095-2400F3512974}" destId="{69FF65E5-D9E3-43AC-9337-470CAE7E8CBB}" srcOrd="0" destOrd="0" presId="urn:microsoft.com/office/officeart/2005/8/layout/arrow2"/>
    <dgm:cxn modelId="{F04FE7A0-A674-441B-8D24-C11E168F6C2C}" type="presParOf" srcId="{ED5E0929-7E2A-44B5-B095-2400F3512974}" destId="{8F747182-139E-44A3-AD46-930BF5B68B2F}" srcOrd="1" destOrd="0" presId="urn:microsoft.com/office/officeart/2005/8/layout/arrow2"/>
    <dgm:cxn modelId="{1C5FC9CF-E370-43FA-A058-128C1976E802}" type="presParOf" srcId="{8F747182-139E-44A3-AD46-930BF5B68B2F}" destId="{5785BA46-B202-40F6-B577-A0D6C34DB53D}" srcOrd="0" destOrd="0" presId="urn:microsoft.com/office/officeart/2005/8/layout/arrow2"/>
    <dgm:cxn modelId="{517552A3-3791-43B4-B787-0D1B14FE98F7}" type="presParOf" srcId="{8F747182-139E-44A3-AD46-930BF5B68B2F}" destId="{78CE0285-1A77-4E82-96D8-EBE0DDA6E3D6}" srcOrd="1" destOrd="0" presId="urn:microsoft.com/office/officeart/2005/8/layout/arrow2"/>
    <dgm:cxn modelId="{CABFCC67-3486-4DB3-A630-155C9954FCE2}" type="presParOf" srcId="{8F747182-139E-44A3-AD46-930BF5B68B2F}" destId="{7946CDF5-88E3-464A-975D-6D93A6F3E620}" srcOrd="2" destOrd="0" presId="urn:microsoft.com/office/officeart/2005/8/layout/arrow2"/>
    <dgm:cxn modelId="{612BFF78-E743-47AA-9F72-270325198974}" type="presParOf" srcId="{8F747182-139E-44A3-AD46-930BF5B68B2F}" destId="{2C9FE395-C0FC-470D-8BA6-000E242245E0}" srcOrd="3" destOrd="0" presId="urn:microsoft.com/office/officeart/2005/8/layout/arrow2"/>
    <dgm:cxn modelId="{97151B1A-B10C-4D59-A8A8-C9EAA2E6758E}" type="presParOf" srcId="{8F747182-139E-44A3-AD46-930BF5B68B2F}" destId="{95F124BF-2E00-415D-9098-662CAF24B6C1}" srcOrd="4" destOrd="0" presId="urn:microsoft.com/office/officeart/2005/8/layout/arrow2"/>
    <dgm:cxn modelId="{2A18B14A-A3B2-4EC9-93EB-EC1424742060}" type="presParOf" srcId="{8F747182-139E-44A3-AD46-930BF5B68B2F}" destId="{299C9183-813B-4DF4-940C-E15281CBC49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73DB6-4468-4468-915F-83F237D53486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CE600A5-1F14-4CBC-8C53-A6F461A6D944}">
      <dgm:prSet custT="1"/>
      <dgm:spPr/>
      <dgm:t>
        <a:bodyPr/>
        <a:lstStyle/>
        <a:p>
          <a:pPr rtl="0"/>
          <a:r>
            <a:rPr lang="en-US" sz="2400" b="1" dirty="0" smtClean="0">
              <a:effectLst/>
            </a:rPr>
            <a:t>Impediments </a:t>
          </a:r>
          <a:br>
            <a:rPr lang="en-US" sz="2400" b="1" dirty="0" smtClean="0">
              <a:effectLst/>
            </a:rPr>
          </a:br>
          <a:r>
            <a:rPr lang="en-US" sz="2400" b="1" dirty="0" smtClean="0">
              <a:effectLst/>
            </a:rPr>
            <a:t>to Coordination</a:t>
          </a:r>
          <a:endParaRPr lang="en-US" sz="2400" b="1" dirty="0">
            <a:effectLst/>
          </a:endParaRPr>
        </a:p>
      </dgm:t>
    </dgm:pt>
    <dgm:pt modelId="{3500BF25-CFEB-4A2F-B985-3C518071FD7C}" type="parTrans" cxnId="{ADF0E210-37FB-4943-A96D-68BA1A5B1AC9}">
      <dgm:prSet/>
      <dgm:spPr/>
      <dgm:t>
        <a:bodyPr/>
        <a:lstStyle/>
        <a:p>
          <a:endParaRPr lang="en-US">
            <a:effectLst/>
          </a:endParaRPr>
        </a:p>
      </dgm:t>
    </dgm:pt>
    <dgm:pt modelId="{43505C19-BADE-49B3-88C5-825249985CFF}" type="sibTrans" cxnId="{ADF0E210-37FB-4943-A96D-68BA1A5B1AC9}">
      <dgm:prSet/>
      <dgm:spPr/>
      <dgm:t>
        <a:bodyPr/>
        <a:lstStyle/>
        <a:p>
          <a:endParaRPr lang="en-US">
            <a:effectLst/>
          </a:endParaRPr>
        </a:p>
      </dgm:t>
    </dgm:pt>
    <dgm:pt modelId="{4C48B288-C297-449F-A22D-38A0F99EE31F}">
      <dgm:prSet/>
      <dgm:spPr/>
      <dgm:t>
        <a:bodyPr/>
        <a:lstStyle/>
        <a:p>
          <a:pPr rtl="0"/>
          <a:r>
            <a:rPr lang="en-US" dirty="0" smtClean="0">
              <a:effectLst/>
            </a:rPr>
            <a:t>Legal</a:t>
          </a:r>
          <a:endParaRPr lang="en-US" dirty="0">
            <a:effectLst/>
          </a:endParaRPr>
        </a:p>
      </dgm:t>
    </dgm:pt>
    <dgm:pt modelId="{A9A1A205-F040-40EC-920A-D5734AC9DD7C}" type="parTrans" cxnId="{8705360D-98F7-4D93-8596-F235F6CF5B6E}">
      <dgm:prSet/>
      <dgm:spPr/>
      <dgm:t>
        <a:bodyPr/>
        <a:lstStyle/>
        <a:p>
          <a:endParaRPr lang="en-US">
            <a:effectLst/>
          </a:endParaRPr>
        </a:p>
      </dgm:t>
    </dgm:pt>
    <dgm:pt modelId="{B44B2E83-101A-404F-B38B-2A202E7FF0E4}" type="sibTrans" cxnId="{8705360D-98F7-4D93-8596-F235F6CF5B6E}">
      <dgm:prSet/>
      <dgm:spPr/>
      <dgm:t>
        <a:bodyPr/>
        <a:lstStyle/>
        <a:p>
          <a:endParaRPr lang="en-US">
            <a:effectLst/>
          </a:endParaRPr>
        </a:p>
      </dgm:t>
    </dgm:pt>
    <dgm:pt modelId="{6D9F7A07-7CE5-4FDB-8943-9B22BA2DF30E}">
      <dgm:prSet/>
      <dgm:spPr/>
      <dgm:t>
        <a:bodyPr/>
        <a:lstStyle/>
        <a:p>
          <a:pPr rtl="0"/>
          <a:r>
            <a:rPr lang="en-US" dirty="0" smtClean="0">
              <a:effectLst/>
            </a:rPr>
            <a:t>Political</a:t>
          </a:r>
          <a:endParaRPr lang="en-US" dirty="0">
            <a:effectLst/>
          </a:endParaRPr>
        </a:p>
      </dgm:t>
    </dgm:pt>
    <dgm:pt modelId="{4F0E8B6D-F842-4352-B2F3-6F84F9FD2351}" type="parTrans" cxnId="{C8B93930-402D-4B1B-8C27-3C2CC87F7E81}">
      <dgm:prSet/>
      <dgm:spPr/>
      <dgm:t>
        <a:bodyPr/>
        <a:lstStyle/>
        <a:p>
          <a:endParaRPr lang="en-US">
            <a:effectLst/>
          </a:endParaRPr>
        </a:p>
      </dgm:t>
    </dgm:pt>
    <dgm:pt modelId="{D83CC8B4-3385-42C3-888E-A1AF2BF445EA}" type="sibTrans" cxnId="{C8B93930-402D-4B1B-8C27-3C2CC87F7E81}">
      <dgm:prSet/>
      <dgm:spPr/>
      <dgm:t>
        <a:bodyPr/>
        <a:lstStyle/>
        <a:p>
          <a:endParaRPr lang="en-US">
            <a:effectLst/>
          </a:endParaRPr>
        </a:p>
      </dgm:t>
    </dgm:pt>
    <dgm:pt modelId="{1675BF7A-5042-427E-AE2A-CFCAAF387E90}">
      <dgm:prSet/>
      <dgm:spPr/>
      <dgm:t>
        <a:bodyPr/>
        <a:lstStyle/>
        <a:p>
          <a:pPr rtl="0"/>
          <a:r>
            <a:rPr lang="en-US" dirty="0" smtClean="0">
              <a:effectLst/>
            </a:rPr>
            <a:t>Economic</a:t>
          </a:r>
          <a:endParaRPr lang="en-US" dirty="0">
            <a:effectLst/>
          </a:endParaRPr>
        </a:p>
      </dgm:t>
    </dgm:pt>
    <dgm:pt modelId="{5098F788-6983-4B87-BD98-2412B3D982F0}" type="parTrans" cxnId="{16AFFAE9-4EA1-4DDF-A794-9C41DC272F99}">
      <dgm:prSet/>
      <dgm:spPr/>
      <dgm:t>
        <a:bodyPr/>
        <a:lstStyle/>
        <a:p>
          <a:endParaRPr lang="en-US">
            <a:effectLst/>
          </a:endParaRPr>
        </a:p>
      </dgm:t>
    </dgm:pt>
    <dgm:pt modelId="{59AF6FAA-B112-4584-9596-FC71D69E6384}" type="sibTrans" cxnId="{16AFFAE9-4EA1-4DDF-A794-9C41DC272F99}">
      <dgm:prSet/>
      <dgm:spPr/>
      <dgm:t>
        <a:bodyPr/>
        <a:lstStyle/>
        <a:p>
          <a:endParaRPr lang="en-US">
            <a:effectLst/>
          </a:endParaRPr>
        </a:p>
      </dgm:t>
    </dgm:pt>
    <dgm:pt modelId="{8FE0B27D-B514-4D6F-B0FD-A78C8C1A9A08}">
      <dgm:prSet/>
      <dgm:spPr/>
      <dgm:t>
        <a:bodyPr/>
        <a:lstStyle/>
        <a:p>
          <a:pPr rtl="0"/>
          <a:r>
            <a:rPr lang="en-US" dirty="0" smtClean="0">
              <a:effectLst/>
            </a:rPr>
            <a:t>Technological</a:t>
          </a:r>
          <a:endParaRPr lang="en-US" dirty="0">
            <a:effectLst/>
          </a:endParaRPr>
        </a:p>
      </dgm:t>
    </dgm:pt>
    <dgm:pt modelId="{4D569B97-CDD9-422F-9302-902CBD83EBBF}" type="parTrans" cxnId="{CA6621C6-EC3C-425C-A6CC-17168A625FC1}">
      <dgm:prSet/>
      <dgm:spPr/>
      <dgm:t>
        <a:bodyPr/>
        <a:lstStyle/>
        <a:p>
          <a:endParaRPr lang="en-US">
            <a:effectLst/>
          </a:endParaRPr>
        </a:p>
      </dgm:t>
    </dgm:pt>
    <dgm:pt modelId="{75A4EF56-3608-4BD2-8C8E-138FFF0F0ED2}" type="sibTrans" cxnId="{CA6621C6-EC3C-425C-A6CC-17168A625FC1}">
      <dgm:prSet/>
      <dgm:spPr/>
      <dgm:t>
        <a:bodyPr/>
        <a:lstStyle/>
        <a:p>
          <a:endParaRPr lang="en-US">
            <a:effectLst/>
          </a:endParaRPr>
        </a:p>
      </dgm:t>
    </dgm:pt>
    <dgm:pt modelId="{5FD8F7A2-E7D0-4AA0-99E4-F8696BCFCF6F}">
      <dgm:prSet/>
      <dgm:spPr/>
      <dgm:t>
        <a:bodyPr/>
        <a:lstStyle/>
        <a:p>
          <a:pPr rtl="0"/>
          <a:r>
            <a:rPr lang="en-US" dirty="0" smtClean="0">
              <a:effectLst/>
            </a:rPr>
            <a:t>Other impediments</a:t>
          </a:r>
          <a:endParaRPr lang="en-US" dirty="0">
            <a:effectLst/>
          </a:endParaRPr>
        </a:p>
      </dgm:t>
    </dgm:pt>
    <dgm:pt modelId="{9A6C55B1-112B-49DB-9513-9E1475520B8F}" type="parTrans" cxnId="{6ADC0B72-A4D0-4037-AD17-22858CFC1837}">
      <dgm:prSet/>
      <dgm:spPr/>
      <dgm:t>
        <a:bodyPr/>
        <a:lstStyle/>
        <a:p>
          <a:endParaRPr lang="en-US">
            <a:effectLst/>
          </a:endParaRPr>
        </a:p>
      </dgm:t>
    </dgm:pt>
    <dgm:pt modelId="{F1501C06-C8A5-42A6-B4C8-D8500A04C693}" type="sibTrans" cxnId="{6ADC0B72-A4D0-4037-AD17-22858CFC1837}">
      <dgm:prSet/>
      <dgm:spPr/>
      <dgm:t>
        <a:bodyPr/>
        <a:lstStyle/>
        <a:p>
          <a:endParaRPr lang="en-US">
            <a:effectLst/>
          </a:endParaRPr>
        </a:p>
      </dgm:t>
    </dgm:pt>
    <dgm:pt modelId="{D49F2305-3B61-45F4-8354-ABD15BF64227}" type="pres">
      <dgm:prSet presAssocID="{8A773DB6-4468-4468-915F-83F237D53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961C7A-4EB6-4CAB-A7C1-F5F3299748AA}" type="pres">
      <dgm:prSet presAssocID="{4CE600A5-1F14-4CBC-8C53-A6F461A6D94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4F5A445-8B3F-4A8C-96F8-AAB14F60B5F6}" type="pres">
      <dgm:prSet presAssocID="{4CE600A5-1F14-4CBC-8C53-A6F461A6D944}" presName="rootComposite1" presStyleCnt="0"/>
      <dgm:spPr/>
      <dgm:t>
        <a:bodyPr/>
        <a:lstStyle/>
        <a:p>
          <a:endParaRPr lang="en-US"/>
        </a:p>
      </dgm:t>
    </dgm:pt>
    <dgm:pt modelId="{ED63D56E-6406-4648-8599-6E6A5EBE345C}" type="pres">
      <dgm:prSet presAssocID="{4CE600A5-1F14-4CBC-8C53-A6F461A6D944}" presName="rootText1" presStyleLbl="node0" presStyleIdx="0" presStyleCnt="1" custScaleX="183883" custScaleY="131185" custLinFactNeighborY="-20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8CC91-8AB5-4584-80F6-A9C506D3AEA3}" type="pres">
      <dgm:prSet presAssocID="{4CE600A5-1F14-4CBC-8C53-A6F461A6D94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1AD87CF-ACBE-4126-B6D2-D99CAE1E005D}" type="pres">
      <dgm:prSet presAssocID="{4CE600A5-1F14-4CBC-8C53-A6F461A6D944}" presName="hierChild2" presStyleCnt="0"/>
      <dgm:spPr/>
      <dgm:t>
        <a:bodyPr/>
        <a:lstStyle/>
        <a:p>
          <a:endParaRPr lang="en-US"/>
        </a:p>
      </dgm:t>
    </dgm:pt>
    <dgm:pt modelId="{57816DFF-5C30-4C21-A996-2D000DED2CC6}" type="pres">
      <dgm:prSet presAssocID="{A9A1A205-F040-40EC-920A-D5734AC9DD7C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BC336C9-C512-4823-8ACF-35899FCDA62A}" type="pres">
      <dgm:prSet presAssocID="{4C48B288-C297-449F-A22D-38A0F99EE3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04638DC-4D9F-4BD9-A474-5B0D7058ADD7}" type="pres">
      <dgm:prSet presAssocID="{4C48B288-C297-449F-A22D-38A0F99EE31F}" presName="rootComposite" presStyleCnt="0"/>
      <dgm:spPr/>
      <dgm:t>
        <a:bodyPr/>
        <a:lstStyle/>
        <a:p>
          <a:endParaRPr lang="en-US"/>
        </a:p>
      </dgm:t>
    </dgm:pt>
    <dgm:pt modelId="{25C6BCA0-3A1D-458D-8B63-3D237663D6A5}" type="pres">
      <dgm:prSet presAssocID="{4C48B288-C297-449F-A22D-38A0F99EE31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72D46-8438-4117-B3F4-0C231E0BBAF8}" type="pres">
      <dgm:prSet presAssocID="{4C48B288-C297-449F-A22D-38A0F99EE31F}" presName="rootConnector" presStyleLbl="node2" presStyleIdx="0" presStyleCnt="5"/>
      <dgm:spPr/>
      <dgm:t>
        <a:bodyPr/>
        <a:lstStyle/>
        <a:p>
          <a:endParaRPr lang="en-US"/>
        </a:p>
      </dgm:t>
    </dgm:pt>
    <dgm:pt modelId="{A57D19E6-9F71-4EE2-A46D-9BC6A91EDC0E}" type="pres">
      <dgm:prSet presAssocID="{4C48B288-C297-449F-A22D-38A0F99EE31F}" presName="hierChild4" presStyleCnt="0"/>
      <dgm:spPr/>
      <dgm:t>
        <a:bodyPr/>
        <a:lstStyle/>
        <a:p>
          <a:endParaRPr lang="en-US"/>
        </a:p>
      </dgm:t>
    </dgm:pt>
    <dgm:pt modelId="{D82855D4-C246-4835-A3E3-F6386DAB6E5F}" type="pres">
      <dgm:prSet presAssocID="{4C48B288-C297-449F-A22D-38A0F99EE31F}" presName="hierChild5" presStyleCnt="0"/>
      <dgm:spPr/>
      <dgm:t>
        <a:bodyPr/>
        <a:lstStyle/>
        <a:p>
          <a:endParaRPr lang="en-US"/>
        </a:p>
      </dgm:t>
    </dgm:pt>
    <dgm:pt modelId="{4207526B-A87B-4F39-889E-C41CB0A8BB23}" type="pres">
      <dgm:prSet presAssocID="{4F0E8B6D-F842-4352-B2F3-6F84F9FD235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25F9C3EA-8818-455A-8382-F9D7D678D2CF}" type="pres">
      <dgm:prSet presAssocID="{6D9F7A07-7CE5-4FDB-8943-9B22BA2DF3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8A35261-281D-493A-940B-49473E708A02}" type="pres">
      <dgm:prSet presAssocID="{6D9F7A07-7CE5-4FDB-8943-9B22BA2DF30E}" presName="rootComposite" presStyleCnt="0"/>
      <dgm:spPr/>
      <dgm:t>
        <a:bodyPr/>
        <a:lstStyle/>
        <a:p>
          <a:endParaRPr lang="en-US"/>
        </a:p>
      </dgm:t>
    </dgm:pt>
    <dgm:pt modelId="{B42FF881-93F0-4330-971E-296777EF1716}" type="pres">
      <dgm:prSet presAssocID="{6D9F7A07-7CE5-4FDB-8943-9B22BA2DF30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EC54D3-4DD2-41DC-A2EF-6B209ED4B9B7}" type="pres">
      <dgm:prSet presAssocID="{6D9F7A07-7CE5-4FDB-8943-9B22BA2DF30E}" presName="rootConnector" presStyleLbl="node2" presStyleIdx="1" presStyleCnt="5"/>
      <dgm:spPr/>
      <dgm:t>
        <a:bodyPr/>
        <a:lstStyle/>
        <a:p>
          <a:endParaRPr lang="en-US"/>
        </a:p>
      </dgm:t>
    </dgm:pt>
    <dgm:pt modelId="{0FE437B2-226D-4286-BBFA-76C202C94D1D}" type="pres">
      <dgm:prSet presAssocID="{6D9F7A07-7CE5-4FDB-8943-9B22BA2DF30E}" presName="hierChild4" presStyleCnt="0"/>
      <dgm:spPr/>
      <dgm:t>
        <a:bodyPr/>
        <a:lstStyle/>
        <a:p>
          <a:endParaRPr lang="en-US"/>
        </a:p>
      </dgm:t>
    </dgm:pt>
    <dgm:pt modelId="{E5EBBA6F-6B02-4409-B762-3FFF2FEB8C52}" type="pres">
      <dgm:prSet presAssocID="{6D9F7A07-7CE5-4FDB-8943-9B22BA2DF30E}" presName="hierChild5" presStyleCnt="0"/>
      <dgm:spPr/>
      <dgm:t>
        <a:bodyPr/>
        <a:lstStyle/>
        <a:p>
          <a:endParaRPr lang="en-US"/>
        </a:p>
      </dgm:t>
    </dgm:pt>
    <dgm:pt modelId="{7C93BCBA-2481-4EA5-A400-452616F94FEE}" type="pres">
      <dgm:prSet presAssocID="{5098F788-6983-4B87-BD98-2412B3D982F0}" presName="Name37" presStyleLbl="parChTrans1D2" presStyleIdx="2" presStyleCnt="5"/>
      <dgm:spPr/>
      <dgm:t>
        <a:bodyPr/>
        <a:lstStyle/>
        <a:p>
          <a:endParaRPr lang="en-US"/>
        </a:p>
      </dgm:t>
    </dgm:pt>
    <dgm:pt modelId="{D798FEFC-5C4C-4E8B-ACEA-113552FD9EB5}" type="pres">
      <dgm:prSet presAssocID="{1675BF7A-5042-427E-AE2A-CFCAAF387E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2E0619-86B9-4D36-81AB-FE4F24008A68}" type="pres">
      <dgm:prSet presAssocID="{1675BF7A-5042-427E-AE2A-CFCAAF387E90}" presName="rootComposite" presStyleCnt="0"/>
      <dgm:spPr/>
      <dgm:t>
        <a:bodyPr/>
        <a:lstStyle/>
        <a:p>
          <a:endParaRPr lang="en-US"/>
        </a:p>
      </dgm:t>
    </dgm:pt>
    <dgm:pt modelId="{C82245BF-BA45-4C3F-AF78-7AC98B803C63}" type="pres">
      <dgm:prSet presAssocID="{1675BF7A-5042-427E-AE2A-CFCAAF387E9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FCBF5-DCDB-4EDE-8FFC-03C609579050}" type="pres">
      <dgm:prSet presAssocID="{1675BF7A-5042-427E-AE2A-CFCAAF387E90}" presName="rootConnector" presStyleLbl="node2" presStyleIdx="2" presStyleCnt="5"/>
      <dgm:spPr/>
      <dgm:t>
        <a:bodyPr/>
        <a:lstStyle/>
        <a:p>
          <a:endParaRPr lang="en-US"/>
        </a:p>
      </dgm:t>
    </dgm:pt>
    <dgm:pt modelId="{EC7E6F23-BA9E-4B13-92E3-BDDA6B1500F4}" type="pres">
      <dgm:prSet presAssocID="{1675BF7A-5042-427E-AE2A-CFCAAF387E90}" presName="hierChild4" presStyleCnt="0"/>
      <dgm:spPr/>
      <dgm:t>
        <a:bodyPr/>
        <a:lstStyle/>
        <a:p>
          <a:endParaRPr lang="en-US"/>
        </a:p>
      </dgm:t>
    </dgm:pt>
    <dgm:pt modelId="{AAB84F0A-14B6-42B0-8A25-F48F88F0C015}" type="pres">
      <dgm:prSet presAssocID="{1675BF7A-5042-427E-AE2A-CFCAAF387E90}" presName="hierChild5" presStyleCnt="0"/>
      <dgm:spPr/>
      <dgm:t>
        <a:bodyPr/>
        <a:lstStyle/>
        <a:p>
          <a:endParaRPr lang="en-US"/>
        </a:p>
      </dgm:t>
    </dgm:pt>
    <dgm:pt modelId="{BB1618AA-A4A9-4350-9BE3-63D5D4745EC2}" type="pres">
      <dgm:prSet presAssocID="{4D569B97-CDD9-422F-9302-902CBD83EBB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78B8138-5D24-4F4B-8D93-9C0D728ED43A}" type="pres">
      <dgm:prSet presAssocID="{8FE0B27D-B514-4D6F-B0FD-A78C8C1A9A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5897F1A-078A-41A7-98FA-8CC68C30368D}" type="pres">
      <dgm:prSet presAssocID="{8FE0B27D-B514-4D6F-B0FD-A78C8C1A9A08}" presName="rootComposite" presStyleCnt="0"/>
      <dgm:spPr/>
      <dgm:t>
        <a:bodyPr/>
        <a:lstStyle/>
        <a:p>
          <a:endParaRPr lang="en-US"/>
        </a:p>
      </dgm:t>
    </dgm:pt>
    <dgm:pt modelId="{1431305F-A10D-4879-8980-71B2D2DFE838}" type="pres">
      <dgm:prSet presAssocID="{8FE0B27D-B514-4D6F-B0FD-A78C8C1A9A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39FBB-C5E6-47AD-B64E-9F6706E9A228}" type="pres">
      <dgm:prSet presAssocID="{8FE0B27D-B514-4D6F-B0FD-A78C8C1A9A08}" presName="rootConnector" presStyleLbl="node2" presStyleIdx="3" presStyleCnt="5"/>
      <dgm:spPr/>
      <dgm:t>
        <a:bodyPr/>
        <a:lstStyle/>
        <a:p>
          <a:endParaRPr lang="en-US"/>
        </a:p>
      </dgm:t>
    </dgm:pt>
    <dgm:pt modelId="{EA0207AD-7D1B-46AB-8B85-B65345E70CBA}" type="pres">
      <dgm:prSet presAssocID="{8FE0B27D-B514-4D6F-B0FD-A78C8C1A9A08}" presName="hierChild4" presStyleCnt="0"/>
      <dgm:spPr/>
      <dgm:t>
        <a:bodyPr/>
        <a:lstStyle/>
        <a:p>
          <a:endParaRPr lang="en-US"/>
        </a:p>
      </dgm:t>
    </dgm:pt>
    <dgm:pt modelId="{84DCA747-7E2D-44E8-B4AD-1C5B8A3F8636}" type="pres">
      <dgm:prSet presAssocID="{8FE0B27D-B514-4D6F-B0FD-A78C8C1A9A08}" presName="hierChild5" presStyleCnt="0"/>
      <dgm:spPr/>
      <dgm:t>
        <a:bodyPr/>
        <a:lstStyle/>
        <a:p>
          <a:endParaRPr lang="en-US"/>
        </a:p>
      </dgm:t>
    </dgm:pt>
    <dgm:pt modelId="{AEEB4A6F-EBC1-4166-9FE1-0FDEBBD61BCE}" type="pres">
      <dgm:prSet presAssocID="{9A6C55B1-112B-49DB-9513-9E1475520B8F}" presName="Name37" presStyleLbl="parChTrans1D2" presStyleIdx="4" presStyleCnt="5"/>
      <dgm:spPr/>
      <dgm:t>
        <a:bodyPr/>
        <a:lstStyle/>
        <a:p>
          <a:endParaRPr lang="en-US"/>
        </a:p>
      </dgm:t>
    </dgm:pt>
    <dgm:pt modelId="{8A4A6E5C-0A89-491E-BBDB-635E7EAC3A5B}" type="pres">
      <dgm:prSet presAssocID="{5FD8F7A2-E7D0-4AA0-99E4-F8696BCFCF6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D710712-8879-4583-996A-62B2B73478BA}" type="pres">
      <dgm:prSet presAssocID="{5FD8F7A2-E7D0-4AA0-99E4-F8696BCFCF6F}" presName="rootComposite" presStyleCnt="0"/>
      <dgm:spPr/>
      <dgm:t>
        <a:bodyPr/>
        <a:lstStyle/>
        <a:p>
          <a:endParaRPr lang="en-US"/>
        </a:p>
      </dgm:t>
    </dgm:pt>
    <dgm:pt modelId="{20725EC2-E996-41B4-A4E9-29D379AEABE6}" type="pres">
      <dgm:prSet presAssocID="{5FD8F7A2-E7D0-4AA0-99E4-F8696BCFCF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DC4D9-785B-40BA-98DB-BB3D2F61761B}" type="pres">
      <dgm:prSet presAssocID="{5FD8F7A2-E7D0-4AA0-99E4-F8696BCFCF6F}" presName="rootConnector" presStyleLbl="node2" presStyleIdx="4" presStyleCnt="5"/>
      <dgm:spPr/>
      <dgm:t>
        <a:bodyPr/>
        <a:lstStyle/>
        <a:p>
          <a:endParaRPr lang="en-US"/>
        </a:p>
      </dgm:t>
    </dgm:pt>
    <dgm:pt modelId="{CDFE46FB-9226-493F-8C46-869843DE7E5B}" type="pres">
      <dgm:prSet presAssocID="{5FD8F7A2-E7D0-4AA0-99E4-F8696BCFCF6F}" presName="hierChild4" presStyleCnt="0"/>
      <dgm:spPr/>
      <dgm:t>
        <a:bodyPr/>
        <a:lstStyle/>
        <a:p>
          <a:endParaRPr lang="en-US"/>
        </a:p>
      </dgm:t>
    </dgm:pt>
    <dgm:pt modelId="{EDA4818C-7C3B-40B7-9208-05D569C46A8C}" type="pres">
      <dgm:prSet presAssocID="{5FD8F7A2-E7D0-4AA0-99E4-F8696BCFCF6F}" presName="hierChild5" presStyleCnt="0"/>
      <dgm:spPr/>
      <dgm:t>
        <a:bodyPr/>
        <a:lstStyle/>
        <a:p>
          <a:endParaRPr lang="en-US"/>
        </a:p>
      </dgm:t>
    </dgm:pt>
    <dgm:pt modelId="{2E8FCAAD-702F-472C-B9C7-3090257729BE}" type="pres">
      <dgm:prSet presAssocID="{4CE600A5-1F14-4CBC-8C53-A6F461A6D944}" presName="hierChild3" presStyleCnt="0"/>
      <dgm:spPr/>
      <dgm:t>
        <a:bodyPr/>
        <a:lstStyle/>
        <a:p>
          <a:endParaRPr lang="en-US"/>
        </a:p>
      </dgm:t>
    </dgm:pt>
  </dgm:ptLst>
  <dgm:cxnLst>
    <dgm:cxn modelId="{7872507B-4CE9-4695-B1A4-463DBD8450DD}" type="presOf" srcId="{4F0E8B6D-F842-4352-B2F3-6F84F9FD2351}" destId="{4207526B-A87B-4F39-889E-C41CB0A8BB23}" srcOrd="0" destOrd="0" presId="urn:microsoft.com/office/officeart/2005/8/layout/orgChart1"/>
    <dgm:cxn modelId="{08A2A725-31E5-41CA-BC4F-06A44D8AD4DA}" type="presOf" srcId="{4C48B288-C297-449F-A22D-38A0F99EE31F}" destId="{25C6BCA0-3A1D-458D-8B63-3D237663D6A5}" srcOrd="0" destOrd="0" presId="urn:microsoft.com/office/officeart/2005/8/layout/orgChart1"/>
    <dgm:cxn modelId="{9F05C910-DEAD-4C5A-B4C0-84742769EB03}" type="presOf" srcId="{5FD8F7A2-E7D0-4AA0-99E4-F8696BCFCF6F}" destId="{20725EC2-E996-41B4-A4E9-29D379AEABE6}" srcOrd="0" destOrd="0" presId="urn:microsoft.com/office/officeart/2005/8/layout/orgChart1"/>
    <dgm:cxn modelId="{16AFFAE9-4EA1-4DDF-A794-9C41DC272F99}" srcId="{4CE600A5-1F14-4CBC-8C53-A6F461A6D944}" destId="{1675BF7A-5042-427E-AE2A-CFCAAF387E90}" srcOrd="2" destOrd="0" parTransId="{5098F788-6983-4B87-BD98-2412B3D982F0}" sibTransId="{59AF6FAA-B112-4584-9596-FC71D69E6384}"/>
    <dgm:cxn modelId="{CA6621C6-EC3C-425C-A6CC-17168A625FC1}" srcId="{4CE600A5-1F14-4CBC-8C53-A6F461A6D944}" destId="{8FE0B27D-B514-4D6F-B0FD-A78C8C1A9A08}" srcOrd="3" destOrd="0" parTransId="{4D569B97-CDD9-422F-9302-902CBD83EBBF}" sibTransId="{75A4EF56-3608-4BD2-8C8E-138FFF0F0ED2}"/>
    <dgm:cxn modelId="{6ADC0B72-A4D0-4037-AD17-22858CFC1837}" srcId="{4CE600A5-1F14-4CBC-8C53-A6F461A6D944}" destId="{5FD8F7A2-E7D0-4AA0-99E4-F8696BCFCF6F}" srcOrd="4" destOrd="0" parTransId="{9A6C55B1-112B-49DB-9513-9E1475520B8F}" sibTransId="{F1501C06-C8A5-42A6-B4C8-D8500A04C693}"/>
    <dgm:cxn modelId="{C85BF64A-5DD6-4B0C-846C-E25C8FCBCF12}" type="presOf" srcId="{8FE0B27D-B514-4D6F-B0FD-A78C8C1A9A08}" destId="{1431305F-A10D-4879-8980-71B2D2DFE838}" srcOrd="0" destOrd="0" presId="urn:microsoft.com/office/officeart/2005/8/layout/orgChart1"/>
    <dgm:cxn modelId="{F232554A-65D7-4A48-8BE9-6868AAF027FB}" type="presOf" srcId="{5098F788-6983-4B87-BD98-2412B3D982F0}" destId="{7C93BCBA-2481-4EA5-A400-452616F94FEE}" srcOrd="0" destOrd="0" presId="urn:microsoft.com/office/officeart/2005/8/layout/orgChart1"/>
    <dgm:cxn modelId="{F30F45F4-39A5-4329-B4E1-DB2B06A9B026}" type="presOf" srcId="{8A773DB6-4468-4468-915F-83F237D53486}" destId="{D49F2305-3B61-45F4-8354-ABD15BF64227}" srcOrd="0" destOrd="0" presId="urn:microsoft.com/office/officeart/2005/8/layout/orgChart1"/>
    <dgm:cxn modelId="{8705360D-98F7-4D93-8596-F235F6CF5B6E}" srcId="{4CE600A5-1F14-4CBC-8C53-A6F461A6D944}" destId="{4C48B288-C297-449F-A22D-38A0F99EE31F}" srcOrd="0" destOrd="0" parTransId="{A9A1A205-F040-40EC-920A-D5734AC9DD7C}" sibTransId="{B44B2E83-101A-404F-B38B-2A202E7FF0E4}"/>
    <dgm:cxn modelId="{569EF8A0-AABD-400F-9F21-39EE74F8DB95}" type="presOf" srcId="{4CE600A5-1F14-4CBC-8C53-A6F461A6D944}" destId="{72C8CC91-8AB5-4584-80F6-A9C506D3AEA3}" srcOrd="1" destOrd="0" presId="urn:microsoft.com/office/officeart/2005/8/layout/orgChart1"/>
    <dgm:cxn modelId="{C8B93930-402D-4B1B-8C27-3C2CC87F7E81}" srcId="{4CE600A5-1F14-4CBC-8C53-A6F461A6D944}" destId="{6D9F7A07-7CE5-4FDB-8943-9B22BA2DF30E}" srcOrd="1" destOrd="0" parTransId="{4F0E8B6D-F842-4352-B2F3-6F84F9FD2351}" sibTransId="{D83CC8B4-3385-42C3-888E-A1AF2BF445EA}"/>
    <dgm:cxn modelId="{836B832A-164A-4029-A426-1B6832C7EA11}" type="presOf" srcId="{9A6C55B1-112B-49DB-9513-9E1475520B8F}" destId="{AEEB4A6F-EBC1-4166-9FE1-0FDEBBD61BCE}" srcOrd="0" destOrd="0" presId="urn:microsoft.com/office/officeart/2005/8/layout/orgChart1"/>
    <dgm:cxn modelId="{D1B6A3EC-2AD9-4D28-8AB3-292AD902764F}" type="presOf" srcId="{4D569B97-CDD9-422F-9302-902CBD83EBBF}" destId="{BB1618AA-A4A9-4350-9BE3-63D5D4745EC2}" srcOrd="0" destOrd="0" presId="urn:microsoft.com/office/officeart/2005/8/layout/orgChart1"/>
    <dgm:cxn modelId="{8DCF5814-E144-4881-9D17-C65020D0F9E7}" type="presOf" srcId="{5FD8F7A2-E7D0-4AA0-99E4-F8696BCFCF6F}" destId="{6DEDC4D9-785B-40BA-98DB-BB3D2F61761B}" srcOrd="1" destOrd="0" presId="urn:microsoft.com/office/officeart/2005/8/layout/orgChart1"/>
    <dgm:cxn modelId="{F7D2EDEE-6CB3-4D6A-916C-4A4A057DCCEE}" type="presOf" srcId="{1675BF7A-5042-427E-AE2A-CFCAAF387E90}" destId="{C82245BF-BA45-4C3F-AF78-7AC98B803C63}" srcOrd="0" destOrd="0" presId="urn:microsoft.com/office/officeart/2005/8/layout/orgChart1"/>
    <dgm:cxn modelId="{ADF0E210-37FB-4943-A96D-68BA1A5B1AC9}" srcId="{8A773DB6-4468-4468-915F-83F237D53486}" destId="{4CE600A5-1F14-4CBC-8C53-A6F461A6D944}" srcOrd="0" destOrd="0" parTransId="{3500BF25-CFEB-4A2F-B985-3C518071FD7C}" sibTransId="{43505C19-BADE-49B3-88C5-825249985CFF}"/>
    <dgm:cxn modelId="{C5A69495-4DD0-4546-BAF6-A83764F6521F}" type="presOf" srcId="{A9A1A205-F040-40EC-920A-D5734AC9DD7C}" destId="{57816DFF-5C30-4C21-A996-2D000DED2CC6}" srcOrd="0" destOrd="0" presId="urn:microsoft.com/office/officeart/2005/8/layout/orgChart1"/>
    <dgm:cxn modelId="{8FB97EC4-C850-43CD-A91C-AB8F0AFB1DFC}" type="presOf" srcId="{6D9F7A07-7CE5-4FDB-8943-9B22BA2DF30E}" destId="{B42FF881-93F0-4330-971E-296777EF1716}" srcOrd="0" destOrd="0" presId="urn:microsoft.com/office/officeart/2005/8/layout/orgChart1"/>
    <dgm:cxn modelId="{77EB44B0-CDE3-45E3-AE41-BE433C9AAA92}" type="presOf" srcId="{6D9F7A07-7CE5-4FDB-8943-9B22BA2DF30E}" destId="{A2EC54D3-4DD2-41DC-A2EF-6B209ED4B9B7}" srcOrd="1" destOrd="0" presId="urn:microsoft.com/office/officeart/2005/8/layout/orgChart1"/>
    <dgm:cxn modelId="{BBA26EFF-5D72-4C20-8C8A-ECDD2BEBA77E}" type="presOf" srcId="{8FE0B27D-B514-4D6F-B0FD-A78C8C1A9A08}" destId="{43E39FBB-C5E6-47AD-B64E-9F6706E9A228}" srcOrd="1" destOrd="0" presId="urn:microsoft.com/office/officeart/2005/8/layout/orgChart1"/>
    <dgm:cxn modelId="{ADAF80BE-3B38-4129-9187-F90CA40B2A63}" type="presOf" srcId="{4C48B288-C297-449F-A22D-38A0F99EE31F}" destId="{0FB72D46-8438-4117-B3F4-0C231E0BBAF8}" srcOrd="1" destOrd="0" presId="urn:microsoft.com/office/officeart/2005/8/layout/orgChart1"/>
    <dgm:cxn modelId="{44EF093C-34B2-4093-92DA-63192EBD9E1B}" type="presOf" srcId="{4CE600A5-1F14-4CBC-8C53-A6F461A6D944}" destId="{ED63D56E-6406-4648-8599-6E6A5EBE345C}" srcOrd="0" destOrd="0" presId="urn:microsoft.com/office/officeart/2005/8/layout/orgChart1"/>
    <dgm:cxn modelId="{D3D30D80-D231-406E-816B-AAA8B9FB1DFF}" type="presOf" srcId="{1675BF7A-5042-427E-AE2A-CFCAAF387E90}" destId="{FD6FCBF5-DCDB-4EDE-8FFC-03C609579050}" srcOrd="1" destOrd="0" presId="urn:microsoft.com/office/officeart/2005/8/layout/orgChart1"/>
    <dgm:cxn modelId="{E88CB161-B827-4736-8D9D-B3468E61112B}" type="presParOf" srcId="{D49F2305-3B61-45F4-8354-ABD15BF64227}" destId="{36961C7A-4EB6-4CAB-A7C1-F5F3299748AA}" srcOrd="0" destOrd="0" presId="urn:microsoft.com/office/officeart/2005/8/layout/orgChart1"/>
    <dgm:cxn modelId="{F815DDE0-FCFF-4E62-9633-D61D6480F227}" type="presParOf" srcId="{36961C7A-4EB6-4CAB-A7C1-F5F3299748AA}" destId="{54F5A445-8B3F-4A8C-96F8-AAB14F60B5F6}" srcOrd="0" destOrd="0" presId="urn:microsoft.com/office/officeart/2005/8/layout/orgChart1"/>
    <dgm:cxn modelId="{BE27EC99-B4E4-4D2D-94DC-A119539CB979}" type="presParOf" srcId="{54F5A445-8B3F-4A8C-96F8-AAB14F60B5F6}" destId="{ED63D56E-6406-4648-8599-6E6A5EBE345C}" srcOrd="0" destOrd="0" presId="urn:microsoft.com/office/officeart/2005/8/layout/orgChart1"/>
    <dgm:cxn modelId="{61933C49-BE88-4585-A317-774B2F4D55EF}" type="presParOf" srcId="{54F5A445-8B3F-4A8C-96F8-AAB14F60B5F6}" destId="{72C8CC91-8AB5-4584-80F6-A9C506D3AEA3}" srcOrd="1" destOrd="0" presId="urn:microsoft.com/office/officeart/2005/8/layout/orgChart1"/>
    <dgm:cxn modelId="{FF5B6CF2-8631-41A9-8F6A-347A55EAEFFF}" type="presParOf" srcId="{36961C7A-4EB6-4CAB-A7C1-F5F3299748AA}" destId="{F1AD87CF-ACBE-4126-B6D2-D99CAE1E005D}" srcOrd="1" destOrd="0" presId="urn:microsoft.com/office/officeart/2005/8/layout/orgChart1"/>
    <dgm:cxn modelId="{CF1F8D0D-0716-4B4B-8D83-75D861A1B444}" type="presParOf" srcId="{F1AD87CF-ACBE-4126-B6D2-D99CAE1E005D}" destId="{57816DFF-5C30-4C21-A996-2D000DED2CC6}" srcOrd="0" destOrd="0" presId="urn:microsoft.com/office/officeart/2005/8/layout/orgChart1"/>
    <dgm:cxn modelId="{D40D2B54-C212-47FD-B9F8-6AE754632CF9}" type="presParOf" srcId="{F1AD87CF-ACBE-4126-B6D2-D99CAE1E005D}" destId="{BBC336C9-C512-4823-8ACF-35899FCDA62A}" srcOrd="1" destOrd="0" presId="urn:microsoft.com/office/officeart/2005/8/layout/orgChart1"/>
    <dgm:cxn modelId="{E93907E7-7A71-49F5-A597-309D56E575E6}" type="presParOf" srcId="{BBC336C9-C512-4823-8ACF-35899FCDA62A}" destId="{404638DC-4D9F-4BD9-A474-5B0D7058ADD7}" srcOrd="0" destOrd="0" presId="urn:microsoft.com/office/officeart/2005/8/layout/orgChart1"/>
    <dgm:cxn modelId="{A14DA22E-8DD7-4C60-8869-59EA6187309A}" type="presParOf" srcId="{404638DC-4D9F-4BD9-A474-5B0D7058ADD7}" destId="{25C6BCA0-3A1D-458D-8B63-3D237663D6A5}" srcOrd="0" destOrd="0" presId="urn:microsoft.com/office/officeart/2005/8/layout/orgChart1"/>
    <dgm:cxn modelId="{F3177166-D640-43F9-89F0-BC9C2D3693AB}" type="presParOf" srcId="{404638DC-4D9F-4BD9-A474-5B0D7058ADD7}" destId="{0FB72D46-8438-4117-B3F4-0C231E0BBAF8}" srcOrd="1" destOrd="0" presId="urn:microsoft.com/office/officeart/2005/8/layout/orgChart1"/>
    <dgm:cxn modelId="{C42A5434-264C-4E59-86C1-20D8E187846D}" type="presParOf" srcId="{BBC336C9-C512-4823-8ACF-35899FCDA62A}" destId="{A57D19E6-9F71-4EE2-A46D-9BC6A91EDC0E}" srcOrd="1" destOrd="0" presId="urn:microsoft.com/office/officeart/2005/8/layout/orgChart1"/>
    <dgm:cxn modelId="{A8E82587-3C5B-4103-8BE3-778FD63DE3C7}" type="presParOf" srcId="{BBC336C9-C512-4823-8ACF-35899FCDA62A}" destId="{D82855D4-C246-4835-A3E3-F6386DAB6E5F}" srcOrd="2" destOrd="0" presId="urn:microsoft.com/office/officeart/2005/8/layout/orgChart1"/>
    <dgm:cxn modelId="{813B8CF6-0F66-4816-B1E9-E186F60AF203}" type="presParOf" srcId="{F1AD87CF-ACBE-4126-B6D2-D99CAE1E005D}" destId="{4207526B-A87B-4F39-889E-C41CB0A8BB23}" srcOrd="2" destOrd="0" presId="urn:microsoft.com/office/officeart/2005/8/layout/orgChart1"/>
    <dgm:cxn modelId="{F9EAB7B1-F434-4BC4-A61C-B20CFA930E10}" type="presParOf" srcId="{F1AD87CF-ACBE-4126-B6D2-D99CAE1E005D}" destId="{25F9C3EA-8818-455A-8382-F9D7D678D2CF}" srcOrd="3" destOrd="0" presId="urn:microsoft.com/office/officeart/2005/8/layout/orgChart1"/>
    <dgm:cxn modelId="{602D1FB1-1447-4ECF-9ACA-0BAE512A62F7}" type="presParOf" srcId="{25F9C3EA-8818-455A-8382-F9D7D678D2CF}" destId="{98A35261-281D-493A-940B-49473E708A02}" srcOrd="0" destOrd="0" presId="urn:microsoft.com/office/officeart/2005/8/layout/orgChart1"/>
    <dgm:cxn modelId="{73E79B3A-2B5B-47BD-9C53-341240D0AF2E}" type="presParOf" srcId="{98A35261-281D-493A-940B-49473E708A02}" destId="{B42FF881-93F0-4330-971E-296777EF1716}" srcOrd="0" destOrd="0" presId="urn:microsoft.com/office/officeart/2005/8/layout/orgChart1"/>
    <dgm:cxn modelId="{FE6F5803-DC1F-4D43-9A76-668EF7931F07}" type="presParOf" srcId="{98A35261-281D-493A-940B-49473E708A02}" destId="{A2EC54D3-4DD2-41DC-A2EF-6B209ED4B9B7}" srcOrd="1" destOrd="0" presId="urn:microsoft.com/office/officeart/2005/8/layout/orgChart1"/>
    <dgm:cxn modelId="{A984CE78-0D49-4410-8BAA-44BDC847B5F0}" type="presParOf" srcId="{25F9C3EA-8818-455A-8382-F9D7D678D2CF}" destId="{0FE437B2-226D-4286-BBFA-76C202C94D1D}" srcOrd="1" destOrd="0" presId="urn:microsoft.com/office/officeart/2005/8/layout/orgChart1"/>
    <dgm:cxn modelId="{62DE403F-1B27-44AA-8078-A906D612F59E}" type="presParOf" srcId="{25F9C3EA-8818-455A-8382-F9D7D678D2CF}" destId="{E5EBBA6F-6B02-4409-B762-3FFF2FEB8C52}" srcOrd="2" destOrd="0" presId="urn:microsoft.com/office/officeart/2005/8/layout/orgChart1"/>
    <dgm:cxn modelId="{5A9EE59C-10D3-4835-88F9-1553753216FB}" type="presParOf" srcId="{F1AD87CF-ACBE-4126-B6D2-D99CAE1E005D}" destId="{7C93BCBA-2481-4EA5-A400-452616F94FEE}" srcOrd="4" destOrd="0" presId="urn:microsoft.com/office/officeart/2005/8/layout/orgChart1"/>
    <dgm:cxn modelId="{B5BBB536-3148-4D2D-8CAB-A414311F79F2}" type="presParOf" srcId="{F1AD87CF-ACBE-4126-B6D2-D99CAE1E005D}" destId="{D798FEFC-5C4C-4E8B-ACEA-113552FD9EB5}" srcOrd="5" destOrd="0" presId="urn:microsoft.com/office/officeart/2005/8/layout/orgChart1"/>
    <dgm:cxn modelId="{180A8C64-3A75-4FB4-A8E0-5C32EED6AAF9}" type="presParOf" srcId="{D798FEFC-5C4C-4E8B-ACEA-113552FD9EB5}" destId="{412E0619-86B9-4D36-81AB-FE4F24008A68}" srcOrd="0" destOrd="0" presId="urn:microsoft.com/office/officeart/2005/8/layout/orgChart1"/>
    <dgm:cxn modelId="{50DCD3B3-C979-4436-989D-2926CF6804AF}" type="presParOf" srcId="{412E0619-86B9-4D36-81AB-FE4F24008A68}" destId="{C82245BF-BA45-4C3F-AF78-7AC98B803C63}" srcOrd="0" destOrd="0" presId="urn:microsoft.com/office/officeart/2005/8/layout/orgChart1"/>
    <dgm:cxn modelId="{FC381C0F-CB08-4897-92BD-A8E218BF8868}" type="presParOf" srcId="{412E0619-86B9-4D36-81AB-FE4F24008A68}" destId="{FD6FCBF5-DCDB-4EDE-8FFC-03C609579050}" srcOrd="1" destOrd="0" presId="urn:microsoft.com/office/officeart/2005/8/layout/orgChart1"/>
    <dgm:cxn modelId="{E2AAA620-58F9-4BDB-9A7C-07AF1D3B93A0}" type="presParOf" srcId="{D798FEFC-5C4C-4E8B-ACEA-113552FD9EB5}" destId="{EC7E6F23-BA9E-4B13-92E3-BDDA6B1500F4}" srcOrd="1" destOrd="0" presId="urn:microsoft.com/office/officeart/2005/8/layout/orgChart1"/>
    <dgm:cxn modelId="{C40E56E7-586F-4D26-AA81-A6F026A62004}" type="presParOf" srcId="{D798FEFC-5C4C-4E8B-ACEA-113552FD9EB5}" destId="{AAB84F0A-14B6-42B0-8A25-F48F88F0C015}" srcOrd="2" destOrd="0" presId="urn:microsoft.com/office/officeart/2005/8/layout/orgChart1"/>
    <dgm:cxn modelId="{DE91D5BC-05D6-447D-A22A-B7D70799066E}" type="presParOf" srcId="{F1AD87CF-ACBE-4126-B6D2-D99CAE1E005D}" destId="{BB1618AA-A4A9-4350-9BE3-63D5D4745EC2}" srcOrd="6" destOrd="0" presId="urn:microsoft.com/office/officeart/2005/8/layout/orgChart1"/>
    <dgm:cxn modelId="{BCC4D60A-5EB4-49DF-9ACA-0A3B96220930}" type="presParOf" srcId="{F1AD87CF-ACBE-4126-B6D2-D99CAE1E005D}" destId="{D78B8138-5D24-4F4B-8D93-9C0D728ED43A}" srcOrd="7" destOrd="0" presId="urn:microsoft.com/office/officeart/2005/8/layout/orgChart1"/>
    <dgm:cxn modelId="{DE9E755D-11E6-40C1-B616-B4AF049A37B7}" type="presParOf" srcId="{D78B8138-5D24-4F4B-8D93-9C0D728ED43A}" destId="{D5897F1A-078A-41A7-98FA-8CC68C30368D}" srcOrd="0" destOrd="0" presId="urn:microsoft.com/office/officeart/2005/8/layout/orgChart1"/>
    <dgm:cxn modelId="{F22E868C-DA5D-45ED-A2DE-B072D34AD204}" type="presParOf" srcId="{D5897F1A-078A-41A7-98FA-8CC68C30368D}" destId="{1431305F-A10D-4879-8980-71B2D2DFE838}" srcOrd="0" destOrd="0" presId="urn:microsoft.com/office/officeart/2005/8/layout/orgChart1"/>
    <dgm:cxn modelId="{59E6C99F-6EA4-4B57-A8BA-7820F877B126}" type="presParOf" srcId="{D5897F1A-078A-41A7-98FA-8CC68C30368D}" destId="{43E39FBB-C5E6-47AD-B64E-9F6706E9A228}" srcOrd="1" destOrd="0" presId="urn:microsoft.com/office/officeart/2005/8/layout/orgChart1"/>
    <dgm:cxn modelId="{78562E9C-6B18-47FC-AD80-A7625994572B}" type="presParOf" srcId="{D78B8138-5D24-4F4B-8D93-9C0D728ED43A}" destId="{EA0207AD-7D1B-46AB-8B85-B65345E70CBA}" srcOrd="1" destOrd="0" presId="urn:microsoft.com/office/officeart/2005/8/layout/orgChart1"/>
    <dgm:cxn modelId="{4C03B811-4FDA-4878-B316-90A1FFA58395}" type="presParOf" srcId="{D78B8138-5D24-4F4B-8D93-9C0D728ED43A}" destId="{84DCA747-7E2D-44E8-B4AD-1C5B8A3F8636}" srcOrd="2" destOrd="0" presId="urn:microsoft.com/office/officeart/2005/8/layout/orgChart1"/>
    <dgm:cxn modelId="{6F8AC349-F003-463D-A972-22104ED2BCEE}" type="presParOf" srcId="{F1AD87CF-ACBE-4126-B6D2-D99CAE1E005D}" destId="{AEEB4A6F-EBC1-4166-9FE1-0FDEBBD61BCE}" srcOrd="8" destOrd="0" presId="urn:microsoft.com/office/officeart/2005/8/layout/orgChart1"/>
    <dgm:cxn modelId="{6C44B448-29B0-49A9-A72C-DF817902EBF2}" type="presParOf" srcId="{F1AD87CF-ACBE-4126-B6D2-D99CAE1E005D}" destId="{8A4A6E5C-0A89-491E-BBDB-635E7EAC3A5B}" srcOrd="9" destOrd="0" presId="urn:microsoft.com/office/officeart/2005/8/layout/orgChart1"/>
    <dgm:cxn modelId="{3B2C68EA-F69E-4550-90AD-BFE03891F2B4}" type="presParOf" srcId="{8A4A6E5C-0A89-491E-BBDB-635E7EAC3A5B}" destId="{5D710712-8879-4583-996A-62B2B73478BA}" srcOrd="0" destOrd="0" presId="urn:microsoft.com/office/officeart/2005/8/layout/orgChart1"/>
    <dgm:cxn modelId="{D6271A1B-8C19-4300-8C1A-89D7DD590155}" type="presParOf" srcId="{5D710712-8879-4583-996A-62B2B73478BA}" destId="{20725EC2-E996-41B4-A4E9-29D379AEABE6}" srcOrd="0" destOrd="0" presId="urn:microsoft.com/office/officeart/2005/8/layout/orgChart1"/>
    <dgm:cxn modelId="{1F81081C-C5A7-4CA5-A38D-66E1F78A9485}" type="presParOf" srcId="{5D710712-8879-4583-996A-62B2B73478BA}" destId="{6DEDC4D9-785B-40BA-98DB-BB3D2F61761B}" srcOrd="1" destOrd="0" presId="urn:microsoft.com/office/officeart/2005/8/layout/orgChart1"/>
    <dgm:cxn modelId="{D956418A-16BE-4A6E-B9DA-AC132797CCB0}" type="presParOf" srcId="{8A4A6E5C-0A89-491E-BBDB-635E7EAC3A5B}" destId="{CDFE46FB-9226-493F-8C46-869843DE7E5B}" srcOrd="1" destOrd="0" presId="urn:microsoft.com/office/officeart/2005/8/layout/orgChart1"/>
    <dgm:cxn modelId="{2E3610EE-1EB9-42F5-82E7-2850091E35CA}" type="presParOf" srcId="{8A4A6E5C-0A89-491E-BBDB-635E7EAC3A5B}" destId="{EDA4818C-7C3B-40B7-9208-05D569C46A8C}" srcOrd="2" destOrd="0" presId="urn:microsoft.com/office/officeart/2005/8/layout/orgChart1"/>
    <dgm:cxn modelId="{0473AE99-ACAF-48C0-9DD0-11AC77C6905E}" type="presParOf" srcId="{36961C7A-4EB6-4CAB-A7C1-F5F3299748AA}" destId="{2E8FCAAD-702F-472C-B9C7-3090257729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1DC12-FAB0-4097-9D09-14F713AD7B56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C126F3-B9B1-419B-89DA-D4B60360D1A6}">
      <dgm:prSet phldrT="[Text]"/>
      <dgm:spPr/>
      <dgm:t>
        <a:bodyPr/>
        <a:lstStyle/>
        <a:p>
          <a:r>
            <a:rPr lang="en-US" b="1" dirty="0" smtClean="0"/>
            <a:t>Tacit Knowledge</a:t>
          </a:r>
        </a:p>
      </dgm:t>
    </dgm:pt>
    <dgm:pt modelId="{A5D9DA85-1164-480F-9C00-87DD4E153E9F}" type="parTrans" cxnId="{44FF0A04-4539-47C2-B491-3CCE5F569E56}">
      <dgm:prSet/>
      <dgm:spPr/>
      <dgm:t>
        <a:bodyPr/>
        <a:lstStyle/>
        <a:p>
          <a:endParaRPr lang="en-US"/>
        </a:p>
      </dgm:t>
    </dgm:pt>
    <dgm:pt modelId="{ABF6987A-2907-4D1B-BC73-A56E28DF2D22}" type="sibTrans" cxnId="{44FF0A04-4539-47C2-B491-3CCE5F569E56}">
      <dgm:prSet/>
      <dgm:spPr/>
      <dgm:t>
        <a:bodyPr/>
        <a:lstStyle/>
        <a:p>
          <a:endParaRPr lang="en-US"/>
        </a:p>
      </dgm:t>
    </dgm:pt>
    <dgm:pt modelId="{53AEA55C-B09D-4476-8720-6A3DFD01122C}">
      <dgm:prSet phldrT="[Text]"/>
      <dgm:spPr/>
      <dgm:t>
        <a:bodyPr/>
        <a:lstStyle/>
        <a:p>
          <a:r>
            <a:rPr lang="en-US" b="1" dirty="0" smtClean="0"/>
            <a:t>Explicit Knowledge</a:t>
          </a:r>
          <a:endParaRPr lang="en-US" b="1" dirty="0"/>
        </a:p>
      </dgm:t>
    </dgm:pt>
    <dgm:pt modelId="{006396D7-B9A1-4513-B4FA-6FD38946F2EA}" type="parTrans" cxnId="{360D661E-4DCE-461D-817C-87CE3011B5A0}">
      <dgm:prSet/>
      <dgm:spPr/>
      <dgm:t>
        <a:bodyPr/>
        <a:lstStyle/>
        <a:p>
          <a:endParaRPr lang="en-US"/>
        </a:p>
      </dgm:t>
    </dgm:pt>
    <dgm:pt modelId="{F225F0D7-961C-44EB-A491-1C3D0538BFCA}" type="sibTrans" cxnId="{360D661E-4DCE-461D-817C-87CE3011B5A0}">
      <dgm:prSet/>
      <dgm:spPr/>
      <dgm:t>
        <a:bodyPr/>
        <a:lstStyle/>
        <a:p>
          <a:endParaRPr lang="en-US"/>
        </a:p>
      </dgm:t>
    </dgm:pt>
    <dgm:pt modelId="{155AFCEE-12FE-4939-A30A-B3101F7540E8}">
      <dgm:prSet phldrT="[Text]"/>
      <dgm:spPr/>
      <dgm:t>
        <a:bodyPr/>
        <a:lstStyle/>
        <a:p>
          <a:r>
            <a:rPr lang="en-US" b="1" dirty="0" smtClean="0"/>
            <a:t>Absorptive Capacity</a:t>
          </a:r>
          <a:endParaRPr lang="en-US" b="1" dirty="0"/>
        </a:p>
      </dgm:t>
    </dgm:pt>
    <dgm:pt modelId="{765B1C8F-B89F-4A1D-AF79-29DD247C8593}" type="parTrans" cxnId="{5B5E23D0-E460-436C-BBCA-53C1038DAB81}">
      <dgm:prSet/>
      <dgm:spPr/>
      <dgm:t>
        <a:bodyPr/>
        <a:lstStyle/>
        <a:p>
          <a:endParaRPr lang="en-US"/>
        </a:p>
      </dgm:t>
    </dgm:pt>
    <dgm:pt modelId="{3E911E09-1F4B-4824-BB3A-608753861B13}" type="sibTrans" cxnId="{5B5E23D0-E460-436C-BBCA-53C1038DAB81}">
      <dgm:prSet/>
      <dgm:spPr/>
      <dgm:t>
        <a:bodyPr/>
        <a:lstStyle/>
        <a:p>
          <a:endParaRPr lang="en-US"/>
        </a:p>
      </dgm:t>
    </dgm:pt>
    <dgm:pt modelId="{A9FCBDFA-F686-4303-BDC5-9D6C8C54FA4C}">
      <dgm:prSet phldrT="[Text]"/>
      <dgm:spPr/>
      <dgm:t>
        <a:bodyPr/>
        <a:lstStyle/>
        <a:p>
          <a:pPr rtl="0"/>
          <a:r>
            <a:rPr lang="en-US" dirty="0" smtClean="0"/>
            <a:t>Knowledge that is informal in nature and difficult to communicate</a:t>
          </a:r>
        </a:p>
      </dgm:t>
    </dgm:pt>
    <dgm:pt modelId="{FCDEDA7E-6238-4BF8-9AD5-787962EADEB2}" type="parTrans" cxnId="{306CA774-4F85-4EF3-853C-E32DD5165213}">
      <dgm:prSet/>
      <dgm:spPr/>
      <dgm:t>
        <a:bodyPr/>
        <a:lstStyle/>
        <a:p>
          <a:endParaRPr lang="en-US"/>
        </a:p>
      </dgm:t>
    </dgm:pt>
    <dgm:pt modelId="{01BE61C6-7BFE-4934-8882-950D08EAA9B0}" type="sibTrans" cxnId="{306CA774-4F85-4EF3-853C-E32DD5165213}">
      <dgm:prSet/>
      <dgm:spPr/>
      <dgm:t>
        <a:bodyPr/>
        <a:lstStyle/>
        <a:p>
          <a:endParaRPr lang="en-US"/>
        </a:p>
      </dgm:t>
    </dgm:pt>
    <dgm:pt modelId="{6D5BEE33-DA4F-4BFC-B419-8CE9668A4136}">
      <dgm:prSet phldrT="[Text]"/>
      <dgm:spPr/>
      <dgm:t>
        <a:bodyPr/>
        <a:lstStyle/>
        <a:p>
          <a:r>
            <a:rPr lang="en-US" dirty="0" smtClean="0"/>
            <a:t>Knowledge that is </a:t>
          </a:r>
          <a:r>
            <a:rPr lang="en-US" dirty="0" err="1" smtClean="0"/>
            <a:t>codifiable</a:t>
          </a:r>
          <a:r>
            <a:rPr lang="en-US" dirty="0" smtClean="0"/>
            <a:t> and easy to communicate or write down</a:t>
          </a:r>
          <a:endParaRPr lang="en-US" dirty="0"/>
        </a:p>
      </dgm:t>
    </dgm:pt>
    <dgm:pt modelId="{F1EAA547-9565-49C0-A0AC-ECCEAC2B0531}" type="parTrans" cxnId="{7FA161D6-D8C6-4CE4-ABA5-B53469146BF6}">
      <dgm:prSet/>
      <dgm:spPr/>
      <dgm:t>
        <a:bodyPr/>
        <a:lstStyle/>
        <a:p>
          <a:endParaRPr lang="en-US"/>
        </a:p>
      </dgm:t>
    </dgm:pt>
    <dgm:pt modelId="{56F77AF7-003B-492F-81B9-6A8D891BE7EC}" type="sibTrans" cxnId="{7FA161D6-D8C6-4CE4-ABA5-B53469146BF6}">
      <dgm:prSet/>
      <dgm:spPr/>
      <dgm:t>
        <a:bodyPr/>
        <a:lstStyle/>
        <a:p>
          <a:endParaRPr lang="en-US"/>
        </a:p>
      </dgm:t>
    </dgm:pt>
    <dgm:pt modelId="{700E0459-A9CA-407F-8988-B3D4E6A3BADE}">
      <dgm:prSet phldrT="[Text]"/>
      <dgm:spPr/>
      <dgm:t>
        <a:bodyPr/>
        <a:lstStyle/>
        <a:p>
          <a:r>
            <a:rPr lang="en-US" dirty="0" smtClean="0"/>
            <a:t>The ability of organizations to recognize, assimilate, and apply new knowledge</a:t>
          </a:r>
          <a:endParaRPr lang="en-US" dirty="0"/>
        </a:p>
      </dgm:t>
    </dgm:pt>
    <dgm:pt modelId="{F77CA5BA-F2C3-4CBB-BEE3-E4A1BD4A6EDD}" type="parTrans" cxnId="{24A95D58-90E1-4143-8C6D-70A51A99BD5E}">
      <dgm:prSet/>
      <dgm:spPr/>
      <dgm:t>
        <a:bodyPr/>
        <a:lstStyle/>
        <a:p>
          <a:endParaRPr lang="en-US"/>
        </a:p>
      </dgm:t>
    </dgm:pt>
    <dgm:pt modelId="{42310760-1767-4BF5-B6DA-6F00B16E09A8}" type="sibTrans" cxnId="{24A95D58-90E1-4143-8C6D-70A51A99BD5E}">
      <dgm:prSet/>
      <dgm:spPr/>
      <dgm:t>
        <a:bodyPr/>
        <a:lstStyle/>
        <a:p>
          <a:endParaRPr lang="en-US"/>
        </a:p>
      </dgm:t>
    </dgm:pt>
    <dgm:pt modelId="{1F4599FE-A241-49E5-A065-4E06BCD5A8C1}" type="pres">
      <dgm:prSet presAssocID="{94D1DC12-FAB0-4097-9D09-14F713AD7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2264A1-D99E-4EAE-A390-51C8D2D9DDC0}" type="pres">
      <dgm:prSet presAssocID="{0AC126F3-B9B1-419B-89DA-D4B60360D1A6}" presName="parentLin" presStyleCnt="0"/>
      <dgm:spPr/>
    </dgm:pt>
    <dgm:pt modelId="{94092BEA-7951-43AC-BE64-5BF17D298A3C}" type="pres">
      <dgm:prSet presAssocID="{0AC126F3-B9B1-419B-89DA-D4B60360D1A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A018F23-E190-49AE-84EC-B979E98406AC}" type="pres">
      <dgm:prSet presAssocID="{0AC126F3-B9B1-419B-89DA-D4B60360D1A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87B17-F294-45B5-A10B-5F7FDB5FC121}" type="pres">
      <dgm:prSet presAssocID="{0AC126F3-B9B1-419B-89DA-D4B60360D1A6}" presName="negativeSpace" presStyleCnt="0"/>
      <dgm:spPr/>
    </dgm:pt>
    <dgm:pt modelId="{702BE592-C544-402D-9441-F4BCE57A4586}" type="pres">
      <dgm:prSet presAssocID="{0AC126F3-B9B1-419B-89DA-D4B60360D1A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86CD8-4961-4D9E-98A9-4DF75FFF83CE}" type="pres">
      <dgm:prSet presAssocID="{ABF6987A-2907-4D1B-BC73-A56E28DF2D22}" presName="spaceBetweenRectangles" presStyleCnt="0"/>
      <dgm:spPr/>
    </dgm:pt>
    <dgm:pt modelId="{2FA807F6-301F-457D-9D40-92A77808C3FE}" type="pres">
      <dgm:prSet presAssocID="{53AEA55C-B09D-4476-8720-6A3DFD01122C}" presName="parentLin" presStyleCnt="0"/>
      <dgm:spPr/>
    </dgm:pt>
    <dgm:pt modelId="{66D47FF1-3FA6-4F84-BF0C-AF9A0A3FB024}" type="pres">
      <dgm:prSet presAssocID="{53AEA55C-B09D-4476-8720-6A3DFD0112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F10B6BE-F0ED-46A3-82D6-A91E540B4BBC}" type="pres">
      <dgm:prSet presAssocID="{53AEA55C-B09D-4476-8720-6A3DFD0112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C74CB-7F2A-440C-A014-1BD9B72F9621}" type="pres">
      <dgm:prSet presAssocID="{53AEA55C-B09D-4476-8720-6A3DFD01122C}" presName="negativeSpace" presStyleCnt="0"/>
      <dgm:spPr/>
    </dgm:pt>
    <dgm:pt modelId="{E53DEB0A-0BBF-437E-AE34-BEA4FA10C500}" type="pres">
      <dgm:prSet presAssocID="{53AEA55C-B09D-4476-8720-6A3DFD01122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7AEF6-6B6B-4EA2-A22C-4634E82AE3E3}" type="pres">
      <dgm:prSet presAssocID="{F225F0D7-961C-44EB-A491-1C3D0538BFCA}" presName="spaceBetweenRectangles" presStyleCnt="0"/>
      <dgm:spPr/>
    </dgm:pt>
    <dgm:pt modelId="{C1B00600-A1E0-40DD-9315-028CB78AB337}" type="pres">
      <dgm:prSet presAssocID="{155AFCEE-12FE-4939-A30A-B3101F7540E8}" presName="parentLin" presStyleCnt="0"/>
      <dgm:spPr/>
    </dgm:pt>
    <dgm:pt modelId="{8E48183D-A1DA-4089-9F3C-75E42D1E321E}" type="pres">
      <dgm:prSet presAssocID="{155AFCEE-12FE-4939-A30A-B3101F7540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40774B7-4A0A-4053-87B6-C111A7F145C0}" type="pres">
      <dgm:prSet presAssocID="{155AFCEE-12FE-4939-A30A-B3101F7540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B4DC5-E978-4A7A-8DFC-CD230C6273D0}" type="pres">
      <dgm:prSet presAssocID="{155AFCEE-12FE-4939-A30A-B3101F7540E8}" presName="negativeSpace" presStyleCnt="0"/>
      <dgm:spPr/>
    </dgm:pt>
    <dgm:pt modelId="{AFF3B9A9-2508-433C-9942-F3850DF3CCB4}" type="pres">
      <dgm:prSet presAssocID="{155AFCEE-12FE-4939-A30A-B3101F7540E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5E23D0-E460-436C-BBCA-53C1038DAB81}" srcId="{94D1DC12-FAB0-4097-9D09-14F713AD7B56}" destId="{155AFCEE-12FE-4939-A30A-B3101F7540E8}" srcOrd="2" destOrd="0" parTransId="{765B1C8F-B89F-4A1D-AF79-29DD247C8593}" sibTransId="{3E911E09-1F4B-4824-BB3A-608753861B13}"/>
    <dgm:cxn modelId="{306CA774-4F85-4EF3-853C-E32DD5165213}" srcId="{0AC126F3-B9B1-419B-89DA-D4B60360D1A6}" destId="{A9FCBDFA-F686-4303-BDC5-9D6C8C54FA4C}" srcOrd="0" destOrd="0" parTransId="{FCDEDA7E-6238-4BF8-9AD5-787962EADEB2}" sibTransId="{01BE61C6-7BFE-4934-8882-950D08EAA9B0}"/>
    <dgm:cxn modelId="{128FF5EC-DB86-4B24-AA14-1E2E0C9D9D96}" type="presOf" srcId="{0AC126F3-B9B1-419B-89DA-D4B60360D1A6}" destId="{94092BEA-7951-43AC-BE64-5BF17D298A3C}" srcOrd="0" destOrd="0" presId="urn:microsoft.com/office/officeart/2005/8/layout/list1"/>
    <dgm:cxn modelId="{E0F0BCB5-8B39-41B6-9217-64DE81FB475B}" type="presOf" srcId="{94D1DC12-FAB0-4097-9D09-14F713AD7B56}" destId="{1F4599FE-A241-49E5-A065-4E06BCD5A8C1}" srcOrd="0" destOrd="0" presId="urn:microsoft.com/office/officeart/2005/8/layout/list1"/>
    <dgm:cxn modelId="{360D661E-4DCE-461D-817C-87CE3011B5A0}" srcId="{94D1DC12-FAB0-4097-9D09-14F713AD7B56}" destId="{53AEA55C-B09D-4476-8720-6A3DFD01122C}" srcOrd="1" destOrd="0" parTransId="{006396D7-B9A1-4513-B4FA-6FD38946F2EA}" sibTransId="{F225F0D7-961C-44EB-A491-1C3D0538BFCA}"/>
    <dgm:cxn modelId="{143147C8-D94F-4FAC-A204-627C31B97905}" type="presOf" srcId="{0AC126F3-B9B1-419B-89DA-D4B60360D1A6}" destId="{EA018F23-E190-49AE-84EC-B979E98406AC}" srcOrd="1" destOrd="0" presId="urn:microsoft.com/office/officeart/2005/8/layout/list1"/>
    <dgm:cxn modelId="{80FC08DC-DE7B-481B-A667-83D9872D3FE0}" type="presOf" srcId="{53AEA55C-B09D-4476-8720-6A3DFD01122C}" destId="{66D47FF1-3FA6-4F84-BF0C-AF9A0A3FB024}" srcOrd="0" destOrd="0" presId="urn:microsoft.com/office/officeart/2005/8/layout/list1"/>
    <dgm:cxn modelId="{EDAA36B4-1289-44EE-94BF-7F105C023192}" type="presOf" srcId="{700E0459-A9CA-407F-8988-B3D4E6A3BADE}" destId="{AFF3B9A9-2508-433C-9942-F3850DF3CCB4}" srcOrd="0" destOrd="0" presId="urn:microsoft.com/office/officeart/2005/8/layout/list1"/>
    <dgm:cxn modelId="{04EFFA1A-4DA5-4C28-846C-50D29C3448A0}" type="presOf" srcId="{A9FCBDFA-F686-4303-BDC5-9D6C8C54FA4C}" destId="{702BE592-C544-402D-9441-F4BCE57A4586}" srcOrd="0" destOrd="0" presId="urn:microsoft.com/office/officeart/2005/8/layout/list1"/>
    <dgm:cxn modelId="{32876DBB-C9A8-4E03-8E06-96293D4F4BB2}" type="presOf" srcId="{155AFCEE-12FE-4939-A30A-B3101F7540E8}" destId="{440774B7-4A0A-4053-87B6-C111A7F145C0}" srcOrd="1" destOrd="0" presId="urn:microsoft.com/office/officeart/2005/8/layout/list1"/>
    <dgm:cxn modelId="{44FF0A04-4539-47C2-B491-3CCE5F569E56}" srcId="{94D1DC12-FAB0-4097-9D09-14F713AD7B56}" destId="{0AC126F3-B9B1-419B-89DA-D4B60360D1A6}" srcOrd="0" destOrd="0" parTransId="{A5D9DA85-1164-480F-9C00-87DD4E153E9F}" sibTransId="{ABF6987A-2907-4D1B-BC73-A56E28DF2D22}"/>
    <dgm:cxn modelId="{9E27B424-F7B6-4625-BDE9-F2B491747961}" type="presOf" srcId="{155AFCEE-12FE-4939-A30A-B3101F7540E8}" destId="{8E48183D-A1DA-4089-9F3C-75E42D1E321E}" srcOrd="0" destOrd="0" presId="urn:microsoft.com/office/officeart/2005/8/layout/list1"/>
    <dgm:cxn modelId="{8700847F-8501-45AC-8D55-0CFDA983410A}" type="presOf" srcId="{6D5BEE33-DA4F-4BFC-B419-8CE9668A4136}" destId="{E53DEB0A-0BBF-437E-AE34-BEA4FA10C500}" srcOrd="0" destOrd="0" presId="urn:microsoft.com/office/officeart/2005/8/layout/list1"/>
    <dgm:cxn modelId="{24A95D58-90E1-4143-8C6D-70A51A99BD5E}" srcId="{155AFCEE-12FE-4939-A30A-B3101F7540E8}" destId="{700E0459-A9CA-407F-8988-B3D4E6A3BADE}" srcOrd="0" destOrd="0" parTransId="{F77CA5BA-F2C3-4CBB-BEE3-E4A1BD4A6EDD}" sibTransId="{42310760-1767-4BF5-B6DA-6F00B16E09A8}"/>
    <dgm:cxn modelId="{7FA161D6-D8C6-4CE4-ABA5-B53469146BF6}" srcId="{53AEA55C-B09D-4476-8720-6A3DFD01122C}" destId="{6D5BEE33-DA4F-4BFC-B419-8CE9668A4136}" srcOrd="0" destOrd="0" parTransId="{F1EAA547-9565-49C0-A0AC-ECCEAC2B0531}" sibTransId="{56F77AF7-003B-492F-81B9-6A8D891BE7EC}"/>
    <dgm:cxn modelId="{9AA54F52-AF8C-412C-87EA-89B51041D036}" type="presOf" srcId="{53AEA55C-B09D-4476-8720-6A3DFD01122C}" destId="{6F10B6BE-F0ED-46A3-82D6-A91E540B4BBC}" srcOrd="1" destOrd="0" presId="urn:microsoft.com/office/officeart/2005/8/layout/list1"/>
    <dgm:cxn modelId="{EC4F7602-4C8C-495B-BAFF-CF99FC6A850B}" type="presParOf" srcId="{1F4599FE-A241-49E5-A065-4E06BCD5A8C1}" destId="{D42264A1-D99E-4EAE-A390-51C8D2D9DDC0}" srcOrd="0" destOrd="0" presId="urn:microsoft.com/office/officeart/2005/8/layout/list1"/>
    <dgm:cxn modelId="{05260A03-7C09-465B-BB8F-09B0AF5E90BE}" type="presParOf" srcId="{D42264A1-D99E-4EAE-A390-51C8D2D9DDC0}" destId="{94092BEA-7951-43AC-BE64-5BF17D298A3C}" srcOrd="0" destOrd="0" presId="urn:microsoft.com/office/officeart/2005/8/layout/list1"/>
    <dgm:cxn modelId="{B19BB5B7-F65E-4F7C-B91C-1DD088DCEE71}" type="presParOf" srcId="{D42264A1-D99E-4EAE-A390-51C8D2D9DDC0}" destId="{EA018F23-E190-49AE-84EC-B979E98406AC}" srcOrd="1" destOrd="0" presId="urn:microsoft.com/office/officeart/2005/8/layout/list1"/>
    <dgm:cxn modelId="{F0F0440A-53C2-4F2A-83EA-692F740BD0AA}" type="presParOf" srcId="{1F4599FE-A241-49E5-A065-4E06BCD5A8C1}" destId="{F0287B17-F294-45B5-A10B-5F7FDB5FC121}" srcOrd="1" destOrd="0" presId="urn:microsoft.com/office/officeart/2005/8/layout/list1"/>
    <dgm:cxn modelId="{C7E59E73-689A-46FA-A823-161E0802CB3D}" type="presParOf" srcId="{1F4599FE-A241-49E5-A065-4E06BCD5A8C1}" destId="{702BE592-C544-402D-9441-F4BCE57A4586}" srcOrd="2" destOrd="0" presId="urn:microsoft.com/office/officeart/2005/8/layout/list1"/>
    <dgm:cxn modelId="{FBB5BA95-442D-41C1-905A-D098CF8AF5A1}" type="presParOf" srcId="{1F4599FE-A241-49E5-A065-4E06BCD5A8C1}" destId="{E2286CD8-4961-4D9E-98A9-4DF75FFF83CE}" srcOrd="3" destOrd="0" presId="urn:microsoft.com/office/officeart/2005/8/layout/list1"/>
    <dgm:cxn modelId="{6CCCB2A2-DCA3-4793-BCF9-BD0B04BCF67D}" type="presParOf" srcId="{1F4599FE-A241-49E5-A065-4E06BCD5A8C1}" destId="{2FA807F6-301F-457D-9D40-92A77808C3FE}" srcOrd="4" destOrd="0" presId="urn:microsoft.com/office/officeart/2005/8/layout/list1"/>
    <dgm:cxn modelId="{B1B84F03-0828-4CD3-891E-C913EA395C96}" type="presParOf" srcId="{2FA807F6-301F-457D-9D40-92A77808C3FE}" destId="{66D47FF1-3FA6-4F84-BF0C-AF9A0A3FB024}" srcOrd="0" destOrd="0" presId="urn:microsoft.com/office/officeart/2005/8/layout/list1"/>
    <dgm:cxn modelId="{BF0B9F50-879A-4158-93A8-4CAE159133A5}" type="presParOf" srcId="{2FA807F6-301F-457D-9D40-92A77808C3FE}" destId="{6F10B6BE-F0ED-46A3-82D6-A91E540B4BBC}" srcOrd="1" destOrd="0" presId="urn:microsoft.com/office/officeart/2005/8/layout/list1"/>
    <dgm:cxn modelId="{3A46C3CC-FCAD-4972-B7D3-AC2C350CC259}" type="presParOf" srcId="{1F4599FE-A241-49E5-A065-4E06BCD5A8C1}" destId="{315C74CB-7F2A-440C-A014-1BD9B72F9621}" srcOrd="5" destOrd="0" presId="urn:microsoft.com/office/officeart/2005/8/layout/list1"/>
    <dgm:cxn modelId="{F1025026-5758-4CFB-AD5A-D7DE3197D90A}" type="presParOf" srcId="{1F4599FE-A241-49E5-A065-4E06BCD5A8C1}" destId="{E53DEB0A-0BBF-437E-AE34-BEA4FA10C500}" srcOrd="6" destOrd="0" presId="urn:microsoft.com/office/officeart/2005/8/layout/list1"/>
    <dgm:cxn modelId="{7A744840-FD17-4115-839F-43AB9FDB72E3}" type="presParOf" srcId="{1F4599FE-A241-49E5-A065-4E06BCD5A8C1}" destId="{4157AEF6-6B6B-4EA2-A22C-4634E82AE3E3}" srcOrd="7" destOrd="0" presId="urn:microsoft.com/office/officeart/2005/8/layout/list1"/>
    <dgm:cxn modelId="{36568378-D196-4451-A719-4712508E5431}" type="presParOf" srcId="{1F4599FE-A241-49E5-A065-4E06BCD5A8C1}" destId="{C1B00600-A1E0-40DD-9315-028CB78AB337}" srcOrd="8" destOrd="0" presId="urn:microsoft.com/office/officeart/2005/8/layout/list1"/>
    <dgm:cxn modelId="{936FCEC0-1ED9-4E55-BA91-548A0EFC3A93}" type="presParOf" srcId="{C1B00600-A1E0-40DD-9315-028CB78AB337}" destId="{8E48183D-A1DA-4089-9F3C-75E42D1E321E}" srcOrd="0" destOrd="0" presId="urn:microsoft.com/office/officeart/2005/8/layout/list1"/>
    <dgm:cxn modelId="{95A06B49-B3D3-4D64-93DA-8D4F242647A8}" type="presParOf" srcId="{C1B00600-A1E0-40DD-9315-028CB78AB337}" destId="{440774B7-4A0A-4053-87B6-C111A7F145C0}" srcOrd="1" destOrd="0" presId="urn:microsoft.com/office/officeart/2005/8/layout/list1"/>
    <dgm:cxn modelId="{89901A13-7826-4BD3-9B93-A1C10C96851D}" type="presParOf" srcId="{1F4599FE-A241-49E5-A065-4E06BCD5A8C1}" destId="{C83B4DC5-E978-4A7A-8DFC-CD230C6273D0}" srcOrd="9" destOrd="0" presId="urn:microsoft.com/office/officeart/2005/8/layout/list1"/>
    <dgm:cxn modelId="{8BAC5D11-02C2-4D4B-89A1-2FDDFC45458A}" type="presParOf" srcId="{1F4599FE-A241-49E5-A065-4E06BCD5A8C1}" destId="{AFF3B9A9-2508-433C-9942-F3850DF3CC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452B82-2416-404F-9EE1-5BD26C0C8983}" type="doc">
      <dgm:prSet loTypeId="urn:microsoft.com/office/officeart/2005/8/layout/radial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6A1157-5E18-4E57-9F44-AE3D55593DD5}">
      <dgm:prSet custT="1"/>
      <dgm:spPr/>
      <dgm:t>
        <a:bodyPr/>
        <a:lstStyle/>
        <a:p>
          <a:pPr rtl="0"/>
          <a:r>
            <a:rPr lang="en-US" sz="1800" b="1" dirty="0" smtClean="0">
              <a:effectLst/>
            </a:rPr>
            <a:t>Controlling and Measuring Output</a:t>
          </a:r>
          <a:endParaRPr lang="en-US" sz="1800" b="1" dirty="0">
            <a:effectLst/>
          </a:endParaRPr>
        </a:p>
      </dgm:t>
    </dgm:pt>
    <dgm:pt modelId="{8DD1AB40-85F3-4A74-94A3-4CAF7261A149}" type="parTrans" cxnId="{64980814-299B-41F4-B164-F9EC58FAE03C}">
      <dgm:prSet/>
      <dgm:spPr/>
      <dgm:t>
        <a:bodyPr/>
        <a:lstStyle/>
        <a:p>
          <a:endParaRPr lang="en-US"/>
        </a:p>
      </dgm:t>
    </dgm:pt>
    <dgm:pt modelId="{61692DD9-0285-470E-BD6E-3E4E984A40DB}" type="sibTrans" cxnId="{64980814-299B-41F4-B164-F9EC58FAE03C}">
      <dgm:prSet/>
      <dgm:spPr/>
      <dgm:t>
        <a:bodyPr/>
        <a:lstStyle/>
        <a:p>
          <a:endParaRPr lang="en-US"/>
        </a:p>
      </dgm:t>
    </dgm:pt>
    <dgm:pt modelId="{BCE59F06-C3F8-4E74-9992-97095CD8377B}">
      <dgm:prSet custT="1"/>
      <dgm:spPr/>
      <dgm:t>
        <a:bodyPr lIns="0" tIns="0" rIns="0" bIns="0"/>
        <a:lstStyle/>
        <a:p>
          <a:pPr rtl="0"/>
          <a:r>
            <a:rPr lang="en-US" sz="1800" b="0" i="0" dirty="0" smtClean="0">
              <a:effectLst/>
            </a:rPr>
            <a:t>Profits</a:t>
          </a:r>
          <a:endParaRPr lang="en-US" sz="1800" b="0" i="0" dirty="0">
            <a:effectLst/>
          </a:endParaRPr>
        </a:p>
      </dgm:t>
    </dgm:pt>
    <dgm:pt modelId="{044EAB5B-5517-41DF-9EFD-D6C59F2B560A}" type="parTrans" cxnId="{7D5EEFFE-3082-453D-9BB1-F59B1BD5AAC2}">
      <dgm:prSet/>
      <dgm:spPr/>
      <dgm:t>
        <a:bodyPr/>
        <a:lstStyle/>
        <a:p>
          <a:endParaRPr lang="en-US" dirty="0"/>
        </a:p>
      </dgm:t>
    </dgm:pt>
    <dgm:pt modelId="{5A564D4A-4024-468B-A35C-D0375FC012A5}" type="sibTrans" cxnId="{7D5EEFFE-3082-453D-9BB1-F59B1BD5AAC2}">
      <dgm:prSet/>
      <dgm:spPr/>
      <dgm:t>
        <a:bodyPr/>
        <a:lstStyle/>
        <a:p>
          <a:endParaRPr lang="en-US"/>
        </a:p>
      </dgm:t>
    </dgm:pt>
    <dgm:pt modelId="{431B28E8-938A-430E-BDD3-849228B2176B}">
      <dgm:prSet custT="1"/>
      <dgm:spPr/>
      <dgm:t>
        <a:bodyPr lIns="0" tIns="0" rIns="0" bIns="0"/>
        <a:lstStyle/>
        <a:p>
          <a:pPr rtl="0"/>
          <a:r>
            <a:rPr lang="en-US" sz="1800" b="0" dirty="0" smtClean="0">
              <a:effectLst/>
            </a:rPr>
            <a:t>Growth</a:t>
          </a:r>
          <a:endParaRPr lang="en-US" sz="1800" b="0" dirty="0">
            <a:effectLst/>
          </a:endParaRPr>
        </a:p>
      </dgm:t>
    </dgm:pt>
    <dgm:pt modelId="{03E27BD6-3F25-46F6-B434-7A24947FCD9C}" type="parTrans" cxnId="{302D10A0-9388-4577-A452-7B6985B63DC5}">
      <dgm:prSet/>
      <dgm:spPr/>
      <dgm:t>
        <a:bodyPr/>
        <a:lstStyle/>
        <a:p>
          <a:endParaRPr lang="en-US" dirty="0"/>
        </a:p>
      </dgm:t>
    </dgm:pt>
    <dgm:pt modelId="{1459F4B4-AF9A-41B6-B371-2EC12285F748}" type="sibTrans" cxnId="{302D10A0-9388-4577-A452-7B6985B63DC5}">
      <dgm:prSet/>
      <dgm:spPr/>
      <dgm:t>
        <a:bodyPr/>
        <a:lstStyle/>
        <a:p>
          <a:endParaRPr lang="en-US"/>
        </a:p>
      </dgm:t>
    </dgm:pt>
    <dgm:pt modelId="{DAA4B042-8F7D-4CE2-8008-3671A7FA68C6}">
      <dgm:prSet custT="1"/>
      <dgm:spPr/>
      <dgm:t>
        <a:bodyPr lIns="0" tIns="0" rIns="0" bIns="0"/>
        <a:lstStyle/>
        <a:p>
          <a:pPr rtl="0"/>
          <a:r>
            <a:rPr lang="en-US" sz="1800" b="0" dirty="0" smtClean="0">
              <a:effectLst/>
            </a:rPr>
            <a:t>Productivity</a:t>
          </a:r>
          <a:endParaRPr lang="en-US" sz="1800" b="0" dirty="0">
            <a:effectLst/>
          </a:endParaRPr>
        </a:p>
      </dgm:t>
    </dgm:pt>
    <dgm:pt modelId="{03E92978-A655-4C37-B076-132E5D346D5C}" type="parTrans" cxnId="{3197375C-2BDF-4BB9-B1C0-D81821F05FD3}">
      <dgm:prSet/>
      <dgm:spPr/>
      <dgm:t>
        <a:bodyPr/>
        <a:lstStyle/>
        <a:p>
          <a:endParaRPr lang="en-US" dirty="0"/>
        </a:p>
      </dgm:t>
    </dgm:pt>
    <dgm:pt modelId="{3CDA1F23-40D4-4140-84A4-E4D55E7E4362}" type="sibTrans" cxnId="{3197375C-2BDF-4BB9-B1C0-D81821F05FD3}">
      <dgm:prSet/>
      <dgm:spPr/>
      <dgm:t>
        <a:bodyPr/>
        <a:lstStyle/>
        <a:p>
          <a:endParaRPr lang="en-US"/>
        </a:p>
      </dgm:t>
    </dgm:pt>
    <dgm:pt modelId="{A692B59E-03EE-48C7-8C6F-82EFD552710E}">
      <dgm:prSet custT="1"/>
      <dgm:spPr/>
      <dgm:t>
        <a:bodyPr lIns="0" tIns="0" rIns="0" bIns="0"/>
        <a:lstStyle/>
        <a:p>
          <a:pPr rtl="0"/>
          <a:r>
            <a:rPr lang="en-US" sz="1800" b="0" dirty="0" smtClean="0">
              <a:effectLst/>
            </a:rPr>
            <a:t>Market </a:t>
          </a:r>
          <a:br>
            <a:rPr lang="en-US" sz="1800" b="0" dirty="0" smtClean="0">
              <a:effectLst/>
            </a:rPr>
          </a:br>
          <a:r>
            <a:rPr lang="en-US" sz="1800" b="0" dirty="0" smtClean="0">
              <a:effectLst/>
            </a:rPr>
            <a:t>share</a:t>
          </a:r>
          <a:endParaRPr lang="en-US" sz="1800" b="0" dirty="0">
            <a:effectLst/>
          </a:endParaRPr>
        </a:p>
      </dgm:t>
    </dgm:pt>
    <dgm:pt modelId="{555A53A1-7655-4EF6-8E3F-2EC2B379115C}" type="parTrans" cxnId="{034A9F80-CFD0-4640-B149-E4A6A4018E50}">
      <dgm:prSet/>
      <dgm:spPr/>
      <dgm:t>
        <a:bodyPr/>
        <a:lstStyle/>
        <a:p>
          <a:endParaRPr lang="en-US" dirty="0"/>
        </a:p>
      </dgm:t>
    </dgm:pt>
    <dgm:pt modelId="{6C9236DF-5A20-44BE-AE75-3D66BF497838}" type="sibTrans" cxnId="{034A9F80-CFD0-4640-B149-E4A6A4018E50}">
      <dgm:prSet/>
      <dgm:spPr/>
      <dgm:t>
        <a:bodyPr/>
        <a:lstStyle/>
        <a:p>
          <a:endParaRPr lang="en-US"/>
        </a:p>
      </dgm:t>
    </dgm:pt>
    <dgm:pt modelId="{7445E110-773A-4B3B-83D8-EAD03242CE76}">
      <dgm:prSet custT="1"/>
      <dgm:spPr/>
      <dgm:t>
        <a:bodyPr lIns="0" tIns="0" rIns="0" bIns="0"/>
        <a:lstStyle/>
        <a:p>
          <a:pPr rtl="0"/>
          <a:r>
            <a:rPr lang="en-US" sz="1800" b="0" dirty="0" smtClean="0">
              <a:effectLst/>
            </a:rPr>
            <a:t>Quality control</a:t>
          </a:r>
          <a:endParaRPr lang="en-US" sz="1800" b="0" dirty="0">
            <a:effectLst/>
          </a:endParaRPr>
        </a:p>
      </dgm:t>
    </dgm:pt>
    <dgm:pt modelId="{37A913B7-F236-4CA0-9F52-309AC3BAF275}" type="parTrans" cxnId="{FC71DF2F-9FAA-44F5-A049-7806C4733DA7}">
      <dgm:prSet/>
      <dgm:spPr/>
      <dgm:t>
        <a:bodyPr/>
        <a:lstStyle/>
        <a:p>
          <a:endParaRPr lang="en-US" dirty="0"/>
        </a:p>
      </dgm:t>
    </dgm:pt>
    <dgm:pt modelId="{F5BFBDD0-125B-4866-99B9-0878EA6EAA12}" type="sibTrans" cxnId="{FC71DF2F-9FAA-44F5-A049-7806C4733DA7}">
      <dgm:prSet/>
      <dgm:spPr/>
      <dgm:t>
        <a:bodyPr/>
        <a:lstStyle/>
        <a:p>
          <a:endParaRPr lang="en-US"/>
        </a:p>
      </dgm:t>
    </dgm:pt>
    <dgm:pt modelId="{57665A83-F6B6-4243-923D-478AC1891A90}">
      <dgm:prSet custT="1"/>
      <dgm:spPr/>
      <dgm:t>
        <a:bodyPr lIns="0" tIns="0" rIns="0" bIns="0"/>
        <a:lstStyle/>
        <a:p>
          <a:pPr rtl="0"/>
          <a:r>
            <a:rPr lang="en-US" sz="1800" b="0" dirty="0" smtClean="0">
              <a:effectLst/>
            </a:rPr>
            <a:t>Corporate social responsibility</a:t>
          </a:r>
          <a:endParaRPr lang="en-US" sz="1800" b="0" dirty="0">
            <a:effectLst/>
          </a:endParaRPr>
        </a:p>
      </dgm:t>
    </dgm:pt>
    <dgm:pt modelId="{D12462BD-58B4-4DE9-8281-148F4417B114}" type="parTrans" cxnId="{3E4163E2-F9AB-4B1A-8EC7-E21FFC9F2C44}">
      <dgm:prSet/>
      <dgm:spPr/>
      <dgm:t>
        <a:bodyPr/>
        <a:lstStyle/>
        <a:p>
          <a:endParaRPr lang="en-US" dirty="0"/>
        </a:p>
      </dgm:t>
    </dgm:pt>
    <dgm:pt modelId="{240383E1-4714-43EB-850D-CCDC3A62920E}" type="sibTrans" cxnId="{3E4163E2-F9AB-4B1A-8EC7-E21FFC9F2C44}">
      <dgm:prSet/>
      <dgm:spPr/>
      <dgm:t>
        <a:bodyPr/>
        <a:lstStyle/>
        <a:p>
          <a:endParaRPr lang="en-US"/>
        </a:p>
      </dgm:t>
    </dgm:pt>
    <dgm:pt modelId="{4BF56AFA-D1EF-41B4-B279-9897E78F4F71}" type="pres">
      <dgm:prSet presAssocID="{6F452B82-2416-404F-9EE1-5BD26C0C89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3851A-E75E-443B-AA37-12E685F6E75F}" type="pres">
      <dgm:prSet presAssocID="{BB6A1157-5E18-4E57-9F44-AE3D55593DD5}" presName="centerShape" presStyleLbl="node0" presStyleIdx="0" presStyleCnt="1" custScaleX="147454"/>
      <dgm:spPr/>
      <dgm:t>
        <a:bodyPr/>
        <a:lstStyle/>
        <a:p>
          <a:endParaRPr lang="en-US"/>
        </a:p>
      </dgm:t>
    </dgm:pt>
    <dgm:pt modelId="{271E8DEF-3FD8-4AE2-81AD-0A829AAE20AF}" type="pres">
      <dgm:prSet presAssocID="{044EAB5B-5517-41DF-9EFD-D6C59F2B560A}" presName="Name9" presStyleLbl="parChTrans1D2" presStyleIdx="0" presStyleCnt="6"/>
      <dgm:spPr/>
      <dgm:t>
        <a:bodyPr/>
        <a:lstStyle/>
        <a:p>
          <a:endParaRPr lang="en-US"/>
        </a:p>
      </dgm:t>
    </dgm:pt>
    <dgm:pt modelId="{BD048F56-BB61-46CA-AE2E-298198EBDBC7}" type="pres">
      <dgm:prSet presAssocID="{044EAB5B-5517-41DF-9EFD-D6C59F2B560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5F726998-93D8-4B79-855B-AC1B61C6C464}" type="pres">
      <dgm:prSet presAssocID="{BCE59F06-C3F8-4E74-9992-97095CD8377B}" presName="node" presStyleLbl="node1" presStyleIdx="0" presStyleCnt="6" custScaleX="148824" custScaleY="79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13F4C-AFB8-4DD5-A2FD-7DA770AA15EB}" type="pres">
      <dgm:prSet presAssocID="{03E27BD6-3F25-46F6-B434-7A24947FCD9C}" presName="Name9" presStyleLbl="parChTrans1D2" presStyleIdx="1" presStyleCnt="6"/>
      <dgm:spPr/>
      <dgm:t>
        <a:bodyPr/>
        <a:lstStyle/>
        <a:p>
          <a:endParaRPr lang="en-US"/>
        </a:p>
      </dgm:t>
    </dgm:pt>
    <dgm:pt modelId="{DBDBEBBF-138A-41A2-8BAA-4A8D174C9F5E}" type="pres">
      <dgm:prSet presAssocID="{03E27BD6-3F25-46F6-B434-7A24947FCD9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A088A82-B1E9-482B-9F3D-BB16C350E080}" type="pres">
      <dgm:prSet presAssocID="{431B28E8-938A-430E-BDD3-849228B2176B}" presName="node" presStyleLbl="node1" presStyleIdx="1" presStyleCnt="6" custScaleX="148824" custScaleY="79914" custRadScaleRad="108567" custRadScaleInc="8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A9FA9-DD9A-4574-978D-8F6DE2BA834B}" type="pres">
      <dgm:prSet presAssocID="{03E92978-A655-4C37-B076-132E5D346D5C}" presName="Name9" presStyleLbl="parChTrans1D2" presStyleIdx="2" presStyleCnt="6"/>
      <dgm:spPr/>
      <dgm:t>
        <a:bodyPr/>
        <a:lstStyle/>
        <a:p>
          <a:endParaRPr lang="en-US"/>
        </a:p>
      </dgm:t>
    </dgm:pt>
    <dgm:pt modelId="{97DDE3AD-F465-4F01-9A96-4ABE001FD914}" type="pres">
      <dgm:prSet presAssocID="{03E92978-A655-4C37-B076-132E5D346D5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E8807AC-47C1-4743-BBC2-F194843C5BED}" type="pres">
      <dgm:prSet presAssocID="{DAA4B042-8F7D-4CE2-8008-3671A7FA68C6}" presName="node" presStyleLbl="node1" presStyleIdx="2" presStyleCnt="6" custScaleX="148824" custScaleY="79914" custRadScaleRad="107634" custRadScaleInc="-7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0E8A8-DDA2-4A88-8CFD-F879E8F1AE45}" type="pres">
      <dgm:prSet presAssocID="{555A53A1-7655-4EF6-8E3F-2EC2B379115C}" presName="Name9" presStyleLbl="parChTrans1D2" presStyleIdx="3" presStyleCnt="6"/>
      <dgm:spPr/>
      <dgm:t>
        <a:bodyPr/>
        <a:lstStyle/>
        <a:p>
          <a:endParaRPr lang="en-US"/>
        </a:p>
      </dgm:t>
    </dgm:pt>
    <dgm:pt modelId="{12D5ED8A-FC3B-4CB8-9F74-61614DC310DD}" type="pres">
      <dgm:prSet presAssocID="{555A53A1-7655-4EF6-8E3F-2EC2B379115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BE3B22C-13E4-44D1-AB94-647FAC853AD9}" type="pres">
      <dgm:prSet presAssocID="{A692B59E-03EE-48C7-8C6F-82EFD552710E}" presName="node" presStyleLbl="node1" presStyleIdx="3" presStyleCnt="6" custScaleX="148824" custScaleY="79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9D0A6-F6F2-4CB5-882C-D7C999B6BB83}" type="pres">
      <dgm:prSet presAssocID="{37A913B7-F236-4CA0-9F52-309AC3BAF275}" presName="Name9" presStyleLbl="parChTrans1D2" presStyleIdx="4" presStyleCnt="6"/>
      <dgm:spPr/>
      <dgm:t>
        <a:bodyPr/>
        <a:lstStyle/>
        <a:p>
          <a:endParaRPr lang="en-US"/>
        </a:p>
      </dgm:t>
    </dgm:pt>
    <dgm:pt modelId="{B55F13AF-6946-4CD3-AC20-4E1261CCF26F}" type="pres">
      <dgm:prSet presAssocID="{37A913B7-F236-4CA0-9F52-309AC3BAF275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53FC1DA-37C7-4FB0-A950-EA70885824F3}" type="pres">
      <dgm:prSet presAssocID="{7445E110-773A-4B3B-83D8-EAD03242CE76}" presName="node" presStyleLbl="node1" presStyleIdx="4" presStyleCnt="6" custScaleX="148824" custScaleY="79914" custRadScaleRad="107634" custRadScaleInc="7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8178B-6FCC-4919-A9B4-D980467706C9}" type="pres">
      <dgm:prSet presAssocID="{D12462BD-58B4-4DE9-8281-148F4417B114}" presName="Name9" presStyleLbl="parChTrans1D2" presStyleIdx="5" presStyleCnt="6"/>
      <dgm:spPr/>
      <dgm:t>
        <a:bodyPr/>
        <a:lstStyle/>
        <a:p>
          <a:endParaRPr lang="en-US"/>
        </a:p>
      </dgm:t>
    </dgm:pt>
    <dgm:pt modelId="{E230CB4C-45FA-492D-A860-CA3A01F4B08A}" type="pres">
      <dgm:prSet presAssocID="{D12462BD-58B4-4DE9-8281-148F4417B11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3D001CF-6D17-49AF-8081-8164EF055B54}" type="pres">
      <dgm:prSet presAssocID="{57665A83-F6B6-4243-923D-478AC1891A90}" presName="node" presStyleLbl="node1" presStyleIdx="5" presStyleCnt="6" custScaleX="148824" custScaleY="79914" custRadScaleRad="107634" custRadScaleInc="-7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D7A3B-D171-4326-8942-2BB9AD4B59E9}" type="presOf" srcId="{D12462BD-58B4-4DE9-8281-148F4417B114}" destId="{5338178B-6FCC-4919-A9B4-D980467706C9}" srcOrd="0" destOrd="0" presId="urn:microsoft.com/office/officeart/2005/8/layout/radial1"/>
    <dgm:cxn modelId="{3197375C-2BDF-4BB9-B1C0-D81821F05FD3}" srcId="{BB6A1157-5E18-4E57-9F44-AE3D55593DD5}" destId="{DAA4B042-8F7D-4CE2-8008-3671A7FA68C6}" srcOrd="2" destOrd="0" parTransId="{03E92978-A655-4C37-B076-132E5D346D5C}" sibTransId="{3CDA1F23-40D4-4140-84A4-E4D55E7E4362}"/>
    <dgm:cxn modelId="{302D10A0-9388-4577-A452-7B6985B63DC5}" srcId="{BB6A1157-5E18-4E57-9F44-AE3D55593DD5}" destId="{431B28E8-938A-430E-BDD3-849228B2176B}" srcOrd="1" destOrd="0" parTransId="{03E27BD6-3F25-46F6-B434-7A24947FCD9C}" sibTransId="{1459F4B4-AF9A-41B6-B371-2EC12285F748}"/>
    <dgm:cxn modelId="{D3880D9A-F718-4115-8ADE-B987D18AC0FA}" type="presOf" srcId="{431B28E8-938A-430E-BDD3-849228B2176B}" destId="{1A088A82-B1E9-482B-9F3D-BB16C350E080}" srcOrd="0" destOrd="0" presId="urn:microsoft.com/office/officeart/2005/8/layout/radial1"/>
    <dgm:cxn modelId="{16DC7DE7-89AB-461D-AC2F-297B306C165C}" type="presOf" srcId="{044EAB5B-5517-41DF-9EFD-D6C59F2B560A}" destId="{271E8DEF-3FD8-4AE2-81AD-0A829AAE20AF}" srcOrd="0" destOrd="0" presId="urn:microsoft.com/office/officeart/2005/8/layout/radial1"/>
    <dgm:cxn modelId="{30AF585F-178F-418A-99C4-C17867B36049}" type="presOf" srcId="{6F452B82-2416-404F-9EE1-5BD26C0C8983}" destId="{4BF56AFA-D1EF-41B4-B279-9897E78F4F71}" srcOrd="0" destOrd="0" presId="urn:microsoft.com/office/officeart/2005/8/layout/radial1"/>
    <dgm:cxn modelId="{44DB1533-85A6-4CF1-AD90-049A954A8280}" type="presOf" srcId="{57665A83-F6B6-4243-923D-478AC1891A90}" destId="{73D001CF-6D17-49AF-8081-8164EF055B54}" srcOrd="0" destOrd="0" presId="urn:microsoft.com/office/officeart/2005/8/layout/radial1"/>
    <dgm:cxn modelId="{64980814-299B-41F4-B164-F9EC58FAE03C}" srcId="{6F452B82-2416-404F-9EE1-5BD26C0C8983}" destId="{BB6A1157-5E18-4E57-9F44-AE3D55593DD5}" srcOrd="0" destOrd="0" parTransId="{8DD1AB40-85F3-4A74-94A3-4CAF7261A149}" sibTransId="{61692DD9-0285-470E-BD6E-3E4E984A40DB}"/>
    <dgm:cxn modelId="{A93DD0BC-6E28-4D30-8129-98859DC3D5D9}" type="presOf" srcId="{03E92978-A655-4C37-B076-132E5D346D5C}" destId="{738A9FA9-DD9A-4574-978D-8F6DE2BA834B}" srcOrd="0" destOrd="0" presId="urn:microsoft.com/office/officeart/2005/8/layout/radial1"/>
    <dgm:cxn modelId="{FC71DF2F-9FAA-44F5-A049-7806C4733DA7}" srcId="{BB6A1157-5E18-4E57-9F44-AE3D55593DD5}" destId="{7445E110-773A-4B3B-83D8-EAD03242CE76}" srcOrd="4" destOrd="0" parTransId="{37A913B7-F236-4CA0-9F52-309AC3BAF275}" sibTransId="{F5BFBDD0-125B-4866-99B9-0878EA6EAA12}"/>
    <dgm:cxn modelId="{0E222A91-268B-4892-A63D-B3D3B65585DC}" type="presOf" srcId="{37A913B7-F236-4CA0-9F52-309AC3BAF275}" destId="{B55F13AF-6946-4CD3-AC20-4E1261CCF26F}" srcOrd="1" destOrd="0" presId="urn:microsoft.com/office/officeart/2005/8/layout/radial1"/>
    <dgm:cxn modelId="{6456D3A1-653B-4785-9EC6-FEAF65A949B0}" type="presOf" srcId="{555A53A1-7655-4EF6-8E3F-2EC2B379115C}" destId="{C2A0E8A8-DDA2-4A88-8CFD-F879E8F1AE45}" srcOrd="0" destOrd="0" presId="urn:microsoft.com/office/officeart/2005/8/layout/radial1"/>
    <dgm:cxn modelId="{7D5EEFFE-3082-453D-9BB1-F59B1BD5AAC2}" srcId="{BB6A1157-5E18-4E57-9F44-AE3D55593DD5}" destId="{BCE59F06-C3F8-4E74-9992-97095CD8377B}" srcOrd="0" destOrd="0" parTransId="{044EAB5B-5517-41DF-9EFD-D6C59F2B560A}" sibTransId="{5A564D4A-4024-468B-A35C-D0375FC012A5}"/>
    <dgm:cxn modelId="{AE5507B0-0D64-437E-BA52-02773157B13D}" type="presOf" srcId="{03E27BD6-3F25-46F6-B434-7A24947FCD9C}" destId="{DBDBEBBF-138A-41A2-8BAA-4A8D174C9F5E}" srcOrd="1" destOrd="0" presId="urn:microsoft.com/office/officeart/2005/8/layout/radial1"/>
    <dgm:cxn modelId="{57A6B2FE-D98B-432E-857A-554500769987}" type="presOf" srcId="{A692B59E-03EE-48C7-8C6F-82EFD552710E}" destId="{5BE3B22C-13E4-44D1-AB94-647FAC853AD9}" srcOrd="0" destOrd="0" presId="urn:microsoft.com/office/officeart/2005/8/layout/radial1"/>
    <dgm:cxn modelId="{3E4163E2-F9AB-4B1A-8EC7-E21FFC9F2C44}" srcId="{BB6A1157-5E18-4E57-9F44-AE3D55593DD5}" destId="{57665A83-F6B6-4243-923D-478AC1891A90}" srcOrd="5" destOrd="0" parTransId="{D12462BD-58B4-4DE9-8281-148F4417B114}" sibTransId="{240383E1-4714-43EB-850D-CCDC3A62920E}"/>
    <dgm:cxn modelId="{51ABEC9D-6218-4C1D-835A-5BF3DE6650C6}" type="presOf" srcId="{37A913B7-F236-4CA0-9F52-309AC3BAF275}" destId="{5479D0A6-F6F2-4CB5-882C-D7C999B6BB83}" srcOrd="0" destOrd="0" presId="urn:microsoft.com/office/officeart/2005/8/layout/radial1"/>
    <dgm:cxn modelId="{894437F5-37D4-4AC6-8149-FDDC5B161F23}" type="presOf" srcId="{03E27BD6-3F25-46F6-B434-7A24947FCD9C}" destId="{BB713F4C-AFB8-4DD5-A2FD-7DA770AA15EB}" srcOrd="0" destOrd="0" presId="urn:microsoft.com/office/officeart/2005/8/layout/radial1"/>
    <dgm:cxn modelId="{4C88C0F8-CB83-4692-9091-002486B1F53D}" type="presOf" srcId="{BB6A1157-5E18-4E57-9F44-AE3D55593DD5}" destId="{2E43851A-E75E-443B-AA37-12E685F6E75F}" srcOrd="0" destOrd="0" presId="urn:microsoft.com/office/officeart/2005/8/layout/radial1"/>
    <dgm:cxn modelId="{24B04E25-88C8-4CA0-8E94-8E81BF4271F6}" type="presOf" srcId="{D12462BD-58B4-4DE9-8281-148F4417B114}" destId="{E230CB4C-45FA-492D-A860-CA3A01F4B08A}" srcOrd="1" destOrd="0" presId="urn:microsoft.com/office/officeart/2005/8/layout/radial1"/>
    <dgm:cxn modelId="{FBEA2132-A3F5-4A8D-A608-3213EC639899}" type="presOf" srcId="{044EAB5B-5517-41DF-9EFD-D6C59F2B560A}" destId="{BD048F56-BB61-46CA-AE2E-298198EBDBC7}" srcOrd="1" destOrd="0" presId="urn:microsoft.com/office/officeart/2005/8/layout/radial1"/>
    <dgm:cxn modelId="{034A9F80-CFD0-4640-B149-E4A6A4018E50}" srcId="{BB6A1157-5E18-4E57-9F44-AE3D55593DD5}" destId="{A692B59E-03EE-48C7-8C6F-82EFD552710E}" srcOrd="3" destOrd="0" parTransId="{555A53A1-7655-4EF6-8E3F-2EC2B379115C}" sibTransId="{6C9236DF-5A20-44BE-AE75-3D66BF497838}"/>
    <dgm:cxn modelId="{5AEAD48D-6DE3-4267-B146-C6DDA857DF5A}" type="presOf" srcId="{BCE59F06-C3F8-4E74-9992-97095CD8377B}" destId="{5F726998-93D8-4B79-855B-AC1B61C6C464}" srcOrd="0" destOrd="0" presId="urn:microsoft.com/office/officeart/2005/8/layout/radial1"/>
    <dgm:cxn modelId="{F1AEF510-4618-471F-B9B0-DC74D8B6EFD2}" type="presOf" srcId="{DAA4B042-8F7D-4CE2-8008-3671A7FA68C6}" destId="{8E8807AC-47C1-4743-BBC2-F194843C5BED}" srcOrd="0" destOrd="0" presId="urn:microsoft.com/office/officeart/2005/8/layout/radial1"/>
    <dgm:cxn modelId="{01538F91-227E-4D04-897D-BBD5D6571958}" type="presOf" srcId="{7445E110-773A-4B3B-83D8-EAD03242CE76}" destId="{C53FC1DA-37C7-4FB0-A950-EA70885824F3}" srcOrd="0" destOrd="0" presId="urn:microsoft.com/office/officeart/2005/8/layout/radial1"/>
    <dgm:cxn modelId="{90DC48F5-DA8A-44A0-B9F0-2AB1B08DDA65}" type="presOf" srcId="{555A53A1-7655-4EF6-8E3F-2EC2B379115C}" destId="{12D5ED8A-FC3B-4CB8-9F74-61614DC310DD}" srcOrd="1" destOrd="0" presId="urn:microsoft.com/office/officeart/2005/8/layout/radial1"/>
    <dgm:cxn modelId="{BFF7F9C1-6FC4-4BA6-84F7-B299B13CC2B1}" type="presOf" srcId="{03E92978-A655-4C37-B076-132E5D346D5C}" destId="{97DDE3AD-F465-4F01-9A96-4ABE001FD914}" srcOrd="1" destOrd="0" presId="urn:microsoft.com/office/officeart/2005/8/layout/radial1"/>
    <dgm:cxn modelId="{2EA4DF1F-A87D-45B3-83E3-9E6D9AE37772}" type="presParOf" srcId="{4BF56AFA-D1EF-41B4-B279-9897E78F4F71}" destId="{2E43851A-E75E-443B-AA37-12E685F6E75F}" srcOrd="0" destOrd="0" presId="urn:microsoft.com/office/officeart/2005/8/layout/radial1"/>
    <dgm:cxn modelId="{ED9462A2-5BB1-4BA4-9FC5-5876A516396E}" type="presParOf" srcId="{4BF56AFA-D1EF-41B4-B279-9897E78F4F71}" destId="{271E8DEF-3FD8-4AE2-81AD-0A829AAE20AF}" srcOrd="1" destOrd="0" presId="urn:microsoft.com/office/officeart/2005/8/layout/radial1"/>
    <dgm:cxn modelId="{B35E431E-1911-43B6-9888-DF8F641218B0}" type="presParOf" srcId="{271E8DEF-3FD8-4AE2-81AD-0A829AAE20AF}" destId="{BD048F56-BB61-46CA-AE2E-298198EBDBC7}" srcOrd="0" destOrd="0" presId="urn:microsoft.com/office/officeart/2005/8/layout/radial1"/>
    <dgm:cxn modelId="{8F22A375-B9BF-48FE-8C3F-AF211F5632BD}" type="presParOf" srcId="{4BF56AFA-D1EF-41B4-B279-9897E78F4F71}" destId="{5F726998-93D8-4B79-855B-AC1B61C6C464}" srcOrd="2" destOrd="0" presId="urn:microsoft.com/office/officeart/2005/8/layout/radial1"/>
    <dgm:cxn modelId="{80FE4CFC-7589-4A75-B846-E81787F3BEF0}" type="presParOf" srcId="{4BF56AFA-D1EF-41B4-B279-9897E78F4F71}" destId="{BB713F4C-AFB8-4DD5-A2FD-7DA770AA15EB}" srcOrd="3" destOrd="0" presId="urn:microsoft.com/office/officeart/2005/8/layout/radial1"/>
    <dgm:cxn modelId="{5B4728BB-C3E5-4026-85F8-FD4F48E14BF2}" type="presParOf" srcId="{BB713F4C-AFB8-4DD5-A2FD-7DA770AA15EB}" destId="{DBDBEBBF-138A-41A2-8BAA-4A8D174C9F5E}" srcOrd="0" destOrd="0" presId="urn:microsoft.com/office/officeart/2005/8/layout/radial1"/>
    <dgm:cxn modelId="{32FBEC66-3B81-457B-B210-6044174E52E3}" type="presParOf" srcId="{4BF56AFA-D1EF-41B4-B279-9897E78F4F71}" destId="{1A088A82-B1E9-482B-9F3D-BB16C350E080}" srcOrd="4" destOrd="0" presId="urn:microsoft.com/office/officeart/2005/8/layout/radial1"/>
    <dgm:cxn modelId="{F4860BF5-7F3A-4ADA-B054-E32346F9E4F1}" type="presParOf" srcId="{4BF56AFA-D1EF-41B4-B279-9897E78F4F71}" destId="{738A9FA9-DD9A-4574-978D-8F6DE2BA834B}" srcOrd="5" destOrd="0" presId="urn:microsoft.com/office/officeart/2005/8/layout/radial1"/>
    <dgm:cxn modelId="{3119F2C3-19F9-443E-8450-014A6C5DF90A}" type="presParOf" srcId="{738A9FA9-DD9A-4574-978D-8F6DE2BA834B}" destId="{97DDE3AD-F465-4F01-9A96-4ABE001FD914}" srcOrd="0" destOrd="0" presId="urn:microsoft.com/office/officeart/2005/8/layout/radial1"/>
    <dgm:cxn modelId="{DFD024AB-F19C-49F2-AEE8-E26841A7A706}" type="presParOf" srcId="{4BF56AFA-D1EF-41B4-B279-9897E78F4F71}" destId="{8E8807AC-47C1-4743-BBC2-F194843C5BED}" srcOrd="6" destOrd="0" presId="urn:microsoft.com/office/officeart/2005/8/layout/radial1"/>
    <dgm:cxn modelId="{D7341C0A-9A2D-442B-9177-E17A32D8C63E}" type="presParOf" srcId="{4BF56AFA-D1EF-41B4-B279-9897E78F4F71}" destId="{C2A0E8A8-DDA2-4A88-8CFD-F879E8F1AE45}" srcOrd="7" destOrd="0" presId="urn:microsoft.com/office/officeart/2005/8/layout/radial1"/>
    <dgm:cxn modelId="{7507ED6D-AB86-4897-AC21-6323E86346FC}" type="presParOf" srcId="{C2A0E8A8-DDA2-4A88-8CFD-F879E8F1AE45}" destId="{12D5ED8A-FC3B-4CB8-9F74-61614DC310DD}" srcOrd="0" destOrd="0" presId="urn:microsoft.com/office/officeart/2005/8/layout/radial1"/>
    <dgm:cxn modelId="{63750741-D91B-45A8-BE53-4C2528B98265}" type="presParOf" srcId="{4BF56AFA-D1EF-41B4-B279-9897E78F4F71}" destId="{5BE3B22C-13E4-44D1-AB94-647FAC853AD9}" srcOrd="8" destOrd="0" presId="urn:microsoft.com/office/officeart/2005/8/layout/radial1"/>
    <dgm:cxn modelId="{544576A9-7218-430B-85B0-20AA4BDE974F}" type="presParOf" srcId="{4BF56AFA-D1EF-41B4-B279-9897E78F4F71}" destId="{5479D0A6-F6F2-4CB5-882C-D7C999B6BB83}" srcOrd="9" destOrd="0" presId="urn:microsoft.com/office/officeart/2005/8/layout/radial1"/>
    <dgm:cxn modelId="{3F8DE005-F935-43A3-9947-6C2FB970DE36}" type="presParOf" srcId="{5479D0A6-F6F2-4CB5-882C-D7C999B6BB83}" destId="{B55F13AF-6946-4CD3-AC20-4E1261CCF26F}" srcOrd="0" destOrd="0" presId="urn:microsoft.com/office/officeart/2005/8/layout/radial1"/>
    <dgm:cxn modelId="{C58FB0F6-1E4F-4240-BFA7-1D257A1C66E5}" type="presParOf" srcId="{4BF56AFA-D1EF-41B4-B279-9897E78F4F71}" destId="{C53FC1DA-37C7-4FB0-A950-EA70885824F3}" srcOrd="10" destOrd="0" presId="urn:microsoft.com/office/officeart/2005/8/layout/radial1"/>
    <dgm:cxn modelId="{8345FE5D-DFA9-4583-8A4B-128443E928C4}" type="presParOf" srcId="{4BF56AFA-D1EF-41B4-B279-9897E78F4F71}" destId="{5338178B-6FCC-4919-A9B4-D980467706C9}" srcOrd="11" destOrd="0" presId="urn:microsoft.com/office/officeart/2005/8/layout/radial1"/>
    <dgm:cxn modelId="{670FF8A0-AB5D-4429-90CB-161C2415FF37}" type="presParOf" srcId="{5338178B-6FCC-4919-A9B4-D980467706C9}" destId="{E230CB4C-45FA-492D-A860-CA3A01F4B08A}" srcOrd="0" destOrd="0" presId="urn:microsoft.com/office/officeart/2005/8/layout/radial1"/>
    <dgm:cxn modelId="{55CEBB6B-0991-4914-A0E5-12288143DD91}" type="presParOf" srcId="{4BF56AFA-D1EF-41B4-B279-9897E78F4F71}" destId="{73D001CF-6D17-49AF-8081-8164EF055B5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D56B3-6C82-40DD-98FA-134196FC26A4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D8B5-8FAD-4D8C-8B4E-1B73660FD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29000"/>
            <a:lum/>
          </a:blip>
          <a:srcRect/>
          <a:stretch>
            <a:fillRect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27245"/>
            <a:ext cx="6400800" cy="1554480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1" baseline="0">
                <a:solidFill>
                  <a:srgbClr val="8CC75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138" y="457200"/>
            <a:ext cx="8224652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AD3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6181725"/>
            <a:ext cx="6400800" cy="0"/>
          </a:xfrm>
          <a:prstGeom prst="line">
            <a:avLst/>
          </a:prstGeom>
          <a:ln w="57150">
            <a:solidFill>
              <a:srgbClr val="F47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5116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3184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2996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8723340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22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hib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630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hibit Tall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5934"/>
            <a:ext cx="3657600" cy="846137"/>
          </a:xfrm>
          <a:noFill/>
          <a:effectLst/>
        </p:spPr>
        <p:txBody>
          <a:bodyPr anchor="t"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8313" y="1371600"/>
            <a:ext cx="3646487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9407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516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48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er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9–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cut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6">
              <a:lumMod val="50000"/>
            </a:schemeClr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41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58838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+mn-cs"/>
        </a:defRPr>
      </a:lvl4pPr>
      <a:lvl5pPr marL="1033463" indent="-174625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2">
              <a:lumMod val="7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DVMe7_8t0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br>
              <a:rPr lang="en-US" dirty="0" smtClean="0"/>
            </a:br>
            <a:r>
              <a:rPr lang="en-US" dirty="0" smtClean="0"/>
              <a:t>Control of Global Business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Global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6923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 and Snow Typology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60294" y="1447800"/>
            <a:ext cx="1860500" cy="2685554"/>
            <a:chOff x="460294" y="2115046"/>
            <a:chExt cx="1860500" cy="2685554"/>
          </a:xfrm>
        </p:grpSpPr>
        <p:sp>
          <p:nvSpPr>
            <p:cNvPr id="18" name="Freeform 17"/>
            <p:cNvSpPr/>
            <p:nvPr/>
          </p:nvSpPr>
          <p:spPr>
            <a:xfrm>
              <a:off x="460294" y="2662246"/>
              <a:ext cx="1860500" cy="2138354"/>
            </a:xfrm>
            <a:custGeom>
              <a:avLst/>
              <a:gdLst>
                <a:gd name="connsiteX0" fmla="*/ 0 w 1860500"/>
                <a:gd name="connsiteY0" fmla="*/ 0 h 2138354"/>
                <a:gd name="connsiteX1" fmla="*/ 1860500 w 1860500"/>
                <a:gd name="connsiteY1" fmla="*/ 0 h 2138354"/>
                <a:gd name="connsiteX2" fmla="*/ 1860500 w 1860500"/>
                <a:gd name="connsiteY2" fmla="*/ 2138354 h 2138354"/>
                <a:gd name="connsiteX3" fmla="*/ 0 w 1860500"/>
                <a:gd name="connsiteY3" fmla="*/ 2138354 h 2138354"/>
                <a:gd name="connsiteX4" fmla="*/ 0 w 1860500"/>
                <a:gd name="connsiteY4" fmla="*/ 0 h 213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2138354">
                  <a:moveTo>
                    <a:pt x="0" y="0"/>
                  </a:moveTo>
                  <a:lnTo>
                    <a:pt x="1860500" y="0"/>
                  </a:lnTo>
                  <a:lnTo>
                    <a:pt x="1860500" y="2138354"/>
                  </a:lnTo>
                  <a:lnTo>
                    <a:pt x="0" y="21383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0" lvl="1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/>
                <a:t>Extend their success through global expansions and finding new market opportunities</a:t>
              </a:r>
              <a:endParaRPr lang="en-US" sz="20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0294" y="2115046"/>
              <a:ext cx="1860500" cy="547200"/>
            </a:xfrm>
            <a:custGeom>
              <a:avLst/>
              <a:gdLst>
                <a:gd name="connsiteX0" fmla="*/ 0 w 1860500"/>
                <a:gd name="connsiteY0" fmla="*/ 0 h 547200"/>
                <a:gd name="connsiteX1" fmla="*/ 1860500 w 1860500"/>
                <a:gd name="connsiteY1" fmla="*/ 0 h 547200"/>
                <a:gd name="connsiteX2" fmla="*/ 1860500 w 1860500"/>
                <a:gd name="connsiteY2" fmla="*/ 547200 h 547200"/>
                <a:gd name="connsiteX3" fmla="*/ 0 w 1860500"/>
                <a:gd name="connsiteY3" fmla="*/ 547200 h 547200"/>
                <a:gd name="connsiteX4" fmla="*/ 0 w 1860500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547200">
                  <a:moveTo>
                    <a:pt x="0" y="0"/>
                  </a:moveTo>
                  <a:lnTo>
                    <a:pt x="1860500" y="0"/>
                  </a:lnTo>
                  <a:lnTo>
                    <a:pt x="1860500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Prospectors</a:t>
              </a:r>
              <a:endParaRPr lang="en-US" sz="2000" b="1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81264" y="1447800"/>
            <a:ext cx="1860500" cy="2685554"/>
            <a:chOff x="2581264" y="2115046"/>
            <a:chExt cx="1860500" cy="2685554"/>
          </a:xfrm>
        </p:grpSpPr>
        <p:sp>
          <p:nvSpPr>
            <p:cNvPr id="20" name="Freeform 19"/>
            <p:cNvSpPr/>
            <p:nvPr/>
          </p:nvSpPr>
          <p:spPr>
            <a:xfrm>
              <a:off x="2581264" y="2662246"/>
              <a:ext cx="1860500" cy="2138354"/>
            </a:xfrm>
            <a:custGeom>
              <a:avLst/>
              <a:gdLst>
                <a:gd name="connsiteX0" fmla="*/ 0 w 1860500"/>
                <a:gd name="connsiteY0" fmla="*/ 0 h 2138354"/>
                <a:gd name="connsiteX1" fmla="*/ 1860500 w 1860500"/>
                <a:gd name="connsiteY1" fmla="*/ 0 h 2138354"/>
                <a:gd name="connsiteX2" fmla="*/ 1860500 w 1860500"/>
                <a:gd name="connsiteY2" fmla="*/ 2138354 h 2138354"/>
                <a:gd name="connsiteX3" fmla="*/ 0 w 1860500"/>
                <a:gd name="connsiteY3" fmla="*/ 2138354 h 2138354"/>
                <a:gd name="connsiteX4" fmla="*/ 0 w 1860500"/>
                <a:gd name="connsiteY4" fmla="*/ 0 h 213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2138354">
                  <a:moveTo>
                    <a:pt x="0" y="0"/>
                  </a:moveTo>
                  <a:lnTo>
                    <a:pt x="1860500" y="0"/>
                  </a:lnTo>
                  <a:lnTo>
                    <a:pt x="1860500" y="2138354"/>
                  </a:lnTo>
                  <a:lnTo>
                    <a:pt x="0" y="21383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lnRef>
            <a:fillRef idx="1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0" lvl="1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/>
                <a:t>Concentrate on existing operations and defend their home turfs</a:t>
              </a:r>
              <a:endParaRPr lang="en-US" sz="20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81264" y="2115046"/>
              <a:ext cx="1860500" cy="547200"/>
            </a:xfrm>
            <a:custGeom>
              <a:avLst/>
              <a:gdLst>
                <a:gd name="connsiteX0" fmla="*/ 0 w 1860500"/>
                <a:gd name="connsiteY0" fmla="*/ 0 h 547200"/>
                <a:gd name="connsiteX1" fmla="*/ 1860500 w 1860500"/>
                <a:gd name="connsiteY1" fmla="*/ 0 h 547200"/>
                <a:gd name="connsiteX2" fmla="*/ 1860500 w 1860500"/>
                <a:gd name="connsiteY2" fmla="*/ 547200 h 547200"/>
                <a:gd name="connsiteX3" fmla="*/ 0 w 1860500"/>
                <a:gd name="connsiteY3" fmla="*/ 547200 h 547200"/>
                <a:gd name="connsiteX4" fmla="*/ 0 w 1860500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547200">
                  <a:moveTo>
                    <a:pt x="0" y="0"/>
                  </a:moveTo>
                  <a:lnTo>
                    <a:pt x="1860500" y="0"/>
                  </a:lnTo>
                  <a:lnTo>
                    <a:pt x="1860500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1560506"/>
                <a:satOff val="-1946"/>
                <a:lumOff val="458"/>
                <a:alphaOff val="0"/>
              </a:schemeClr>
            </a:lnRef>
            <a:fillRef idx="3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3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Defenders</a:t>
              </a:r>
              <a:endParaRPr lang="en-US" sz="2000" b="1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02235" y="1447800"/>
            <a:ext cx="1860500" cy="2685554"/>
            <a:chOff x="4702235" y="2115046"/>
            <a:chExt cx="1860500" cy="2685554"/>
          </a:xfrm>
        </p:grpSpPr>
        <p:sp>
          <p:nvSpPr>
            <p:cNvPr id="22" name="Freeform 21"/>
            <p:cNvSpPr/>
            <p:nvPr/>
          </p:nvSpPr>
          <p:spPr>
            <a:xfrm>
              <a:off x="4702235" y="2662246"/>
              <a:ext cx="1860500" cy="2138354"/>
            </a:xfrm>
            <a:custGeom>
              <a:avLst/>
              <a:gdLst>
                <a:gd name="connsiteX0" fmla="*/ 0 w 1860500"/>
                <a:gd name="connsiteY0" fmla="*/ 0 h 2138354"/>
                <a:gd name="connsiteX1" fmla="*/ 1860500 w 1860500"/>
                <a:gd name="connsiteY1" fmla="*/ 0 h 2138354"/>
                <a:gd name="connsiteX2" fmla="*/ 1860500 w 1860500"/>
                <a:gd name="connsiteY2" fmla="*/ 2138354 h 2138354"/>
                <a:gd name="connsiteX3" fmla="*/ 0 w 1860500"/>
                <a:gd name="connsiteY3" fmla="*/ 2138354 h 2138354"/>
                <a:gd name="connsiteX4" fmla="*/ 0 w 1860500"/>
                <a:gd name="connsiteY4" fmla="*/ 0 h 213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2138354">
                  <a:moveTo>
                    <a:pt x="0" y="0"/>
                  </a:moveTo>
                  <a:lnTo>
                    <a:pt x="1860500" y="0"/>
                  </a:lnTo>
                  <a:lnTo>
                    <a:pt x="1860500" y="2138354"/>
                  </a:lnTo>
                  <a:lnTo>
                    <a:pt x="0" y="21383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lnRef>
            <a:fillRef idx="1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0" lvl="1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/>
                <a:t>Respond to strategic actions initiated by competitors</a:t>
              </a:r>
              <a:endParaRPr lang="en-US" sz="20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2235" y="2115046"/>
              <a:ext cx="1860500" cy="547200"/>
            </a:xfrm>
            <a:custGeom>
              <a:avLst/>
              <a:gdLst>
                <a:gd name="connsiteX0" fmla="*/ 0 w 1860500"/>
                <a:gd name="connsiteY0" fmla="*/ 0 h 547200"/>
                <a:gd name="connsiteX1" fmla="*/ 1860500 w 1860500"/>
                <a:gd name="connsiteY1" fmla="*/ 0 h 547200"/>
                <a:gd name="connsiteX2" fmla="*/ 1860500 w 1860500"/>
                <a:gd name="connsiteY2" fmla="*/ 547200 h 547200"/>
                <a:gd name="connsiteX3" fmla="*/ 0 w 1860500"/>
                <a:gd name="connsiteY3" fmla="*/ 547200 h 547200"/>
                <a:gd name="connsiteX4" fmla="*/ 0 w 1860500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547200">
                  <a:moveTo>
                    <a:pt x="0" y="0"/>
                  </a:moveTo>
                  <a:lnTo>
                    <a:pt x="1860500" y="0"/>
                  </a:lnTo>
                  <a:lnTo>
                    <a:pt x="1860500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3121013"/>
                <a:satOff val="-3893"/>
                <a:lumOff val="915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Reactors</a:t>
              </a:r>
              <a:endParaRPr lang="en-US" sz="2000" b="1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23205" y="1447800"/>
            <a:ext cx="1860500" cy="2685554"/>
            <a:chOff x="6823205" y="2115046"/>
            <a:chExt cx="1860500" cy="2685554"/>
          </a:xfrm>
        </p:grpSpPr>
        <p:sp>
          <p:nvSpPr>
            <p:cNvPr id="24" name="Freeform 23"/>
            <p:cNvSpPr/>
            <p:nvPr/>
          </p:nvSpPr>
          <p:spPr>
            <a:xfrm>
              <a:off x="6823205" y="2662246"/>
              <a:ext cx="1860500" cy="2138354"/>
            </a:xfrm>
            <a:custGeom>
              <a:avLst/>
              <a:gdLst>
                <a:gd name="connsiteX0" fmla="*/ 0 w 1860500"/>
                <a:gd name="connsiteY0" fmla="*/ 0 h 2138354"/>
                <a:gd name="connsiteX1" fmla="*/ 1860500 w 1860500"/>
                <a:gd name="connsiteY1" fmla="*/ 0 h 2138354"/>
                <a:gd name="connsiteX2" fmla="*/ 1860500 w 1860500"/>
                <a:gd name="connsiteY2" fmla="*/ 2138354 h 2138354"/>
                <a:gd name="connsiteX3" fmla="*/ 0 w 1860500"/>
                <a:gd name="connsiteY3" fmla="*/ 2138354 h 2138354"/>
                <a:gd name="connsiteX4" fmla="*/ 0 w 1860500"/>
                <a:gd name="connsiteY4" fmla="*/ 0 h 213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2138354">
                  <a:moveTo>
                    <a:pt x="0" y="0"/>
                  </a:moveTo>
                  <a:lnTo>
                    <a:pt x="1860500" y="0"/>
                  </a:lnTo>
                  <a:lnTo>
                    <a:pt x="1860500" y="2138354"/>
                  </a:lnTo>
                  <a:lnTo>
                    <a:pt x="0" y="21383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0" lvl="1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/>
                <a:t>Take a middle ground between being prospectors and defenders</a:t>
              </a:r>
              <a:endParaRPr lang="en-US" sz="20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23205" y="2115046"/>
              <a:ext cx="1860500" cy="547200"/>
            </a:xfrm>
            <a:custGeom>
              <a:avLst/>
              <a:gdLst>
                <a:gd name="connsiteX0" fmla="*/ 0 w 1860500"/>
                <a:gd name="connsiteY0" fmla="*/ 0 h 547200"/>
                <a:gd name="connsiteX1" fmla="*/ 1860500 w 1860500"/>
                <a:gd name="connsiteY1" fmla="*/ 0 h 547200"/>
                <a:gd name="connsiteX2" fmla="*/ 1860500 w 1860500"/>
                <a:gd name="connsiteY2" fmla="*/ 547200 h 547200"/>
                <a:gd name="connsiteX3" fmla="*/ 0 w 1860500"/>
                <a:gd name="connsiteY3" fmla="*/ 547200 h 547200"/>
                <a:gd name="connsiteX4" fmla="*/ 0 w 1860500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500" h="547200">
                  <a:moveTo>
                    <a:pt x="0" y="0"/>
                  </a:moveTo>
                  <a:lnTo>
                    <a:pt x="1860500" y="0"/>
                  </a:lnTo>
                  <a:lnTo>
                    <a:pt x="1860500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Analyzers</a:t>
              </a:r>
              <a:endParaRPr lang="en-US" sz="2000" b="1" kern="12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473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183075"/>
              </p:ext>
            </p:extLst>
          </p:nvPr>
        </p:nvGraphicFramePr>
        <p:xfrm>
          <a:off x="457200" y="1295400"/>
          <a:ext cx="8229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428857"/>
            <a:ext cx="31238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Six Sigma intro Video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000" i="1" dirty="0" smtClean="0">
                <a:solidFill>
                  <a:srgbClr val="FF0000"/>
                </a:solidFill>
              </a:rPr>
              <a:t>Process improvement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59167" t="17407" r="833" b="8519"/>
          <a:stretch/>
        </p:blipFill>
        <p:spPr>
          <a:xfrm>
            <a:off x="4876800" y="4152899"/>
            <a:ext cx="3657600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3502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Management and Systems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546384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7786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18F23-E190-49AE-84EC-B979E9840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EA018F23-E190-49AE-84EC-B979E9840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2BE592-C544-402D-9441-F4BCE57A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702BE592-C544-402D-9441-F4BCE57A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10B6BE-F0ED-46A3-82D6-A91E540B4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6F10B6BE-F0ED-46A3-82D6-A91E540B4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DEB0A-0BBF-437E-AE34-BEA4FA10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E53DEB0A-0BBF-437E-AE34-BEA4FA10C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0774B7-4A0A-4053-87B6-C111A7F14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440774B7-4A0A-4053-87B6-C111A7F14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F3B9A9-2508-433C-9942-F3850DF3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AFF3B9A9-2508-433C-9942-F3850DF3C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Bureaucratic controls</a:t>
            </a:r>
          </a:p>
          <a:p>
            <a:pPr lvl="1"/>
            <a:r>
              <a:rPr lang="en-US" dirty="0" smtClean="0"/>
              <a:t>Systems of rules and regulations promulgated within a global business</a:t>
            </a:r>
          </a:p>
          <a:p>
            <a:r>
              <a:rPr lang="en-US" b="1" dirty="0" smtClean="0"/>
              <a:t>Interpersonal controls</a:t>
            </a:r>
          </a:p>
          <a:p>
            <a:pPr lvl="1"/>
            <a:r>
              <a:rPr lang="en-US" dirty="0" smtClean="0"/>
              <a:t>Involves executives engaging in personal contact with subordinates as a way of managing an organization</a:t>
            </a:r>
          </a:p>
          <a:p>
            <a:r>
              <a:rPr lang="en-US" b="1" dirty="0" smtClean="0"/>
              <a:t>Output controls and measurement</a:t>
            </a:r>
          </a:p>
          <a:p>
            <a:pPr lvl="1"/>
            <a:r>
              <a:rPr lang="en-US" dirty="0" smtClean="0"/>
              <a:t>Involves establishing specific goals on given metrics and then measuring to what extent these goals are being achieved at certain time intervals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9818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Controls and Measurement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91714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7910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Organizational Culture and </a:t>
            </a:r>
            <a:br>
              <a:rPr lang="en-US" smtClean="0"/>
            </a:br>
            <a:r>
              <a:rPr lang="en-US" smtClean="0"/>
              <a:t>the Change Control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Organizational culture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personality of a given organization, its shared norms and values</a:t>
            </a:r>
          </a:p>
          <a:p>
            <a:r>
              <a:rPr lang="en-US" dirty="0" smtClean="0"/>
              <a:t>Types of organizational culture:</a:t>
            </a:r>
          </a:p>
          <a:p>
            <a:pPr lvl="1"/>
            <a:r>
              <a:rPr lang="en-US" dirty="0" smtClean="0"/>
              <a:t>Strong cultures can either support or resist change.</a:t>
            </a:r>
          </a:p>
          <a:p>
            <a:pPr lvl="1"/>
            <a:r>
              <a:rPr lang="en-US" dirty="0" smtClean="0"/>
              <a:t>Weak cultures provide little guidance to employees. </a:t>
            </a:r>
          </a:p>
          <a:p>
            <a:r>
              <a:rPr lang="en-US" b="1" dirty="0" smtClean="0"/>
              <a:t>Organizational change</a:t>
            </a:r>
          </a:p>
          <a:p>
            <a:pPr lvl="1"/>
            <a:r>
              <a:rPr lang="en-US" dirty="0" smtClean="0"/>
              <a:t>Involves implementation of a different business or cultural path for an organization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Video on Bernard Madoff</a:t>
            </a:r>
          </a:p>
          <a:p>
            <a:pPr marL="2286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Investment Service (BMIS)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500" t="14445" r="13333" b="14444"/>
          <a:stretch/>
        </p:blipFill>
        <p:spPr>
          <a:xfrm>
            <a:off x="4724400" y="4571999"/>
            <a:ext cx="312420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817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Gikinoo’amaagn</a:t>
            </a:r>
            <a:r>
              <a:rPr lang="en-US" dirty="0" smtClean="0"/>
              <a:t> </a:t>
            </a:r>
            <a:r>
              <a:rPr lang="en-US" dirty="0" err="1" smtClean="0"/>
              <a:t>Odanokiiwin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making short videos and taking photos of tribal businesses or business ideas.   </a:t>
            </a:r>
          </a:p>
          <a:p>
            <a:pPr lvl="1"/>
            <a:r>
              <a:rPr lang="en-US" dirty="0" smtClean="0"/>
              <a:t>Current business</a:t>
            </a:r>
          </a:p>
          <a:p>
            <a:pPr lvl="1"/>
            <a:r>
              <a:rPr lang="en-US" dirty="0" smtClean="0"/>
              <a:t>Potential business (</a:t>
            </a:r>
            <a:r>
              <a:rPr lang="en-US" dirty="0" err="1" smtClean="0"/>
              <a:t>youll</a:t>
            </a:r>
            <a:r>
              <a:rPr lang="en-US" dirty="0" smtClean="0"/>
              <a:t> want to be creative and take </a:t>
            </a:r>
            <a:r>
              <a:rPr lang="en-US" dirty="0" smtClean="0"/>
              <a:t>pictures </a:t>
            </a:r>
            <a:r>
              <a:rPr lang="en-US" dirty="0" smtClean="0"/>
              <a:t>of what the product or service might look like)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 smtClean="0"/>
              <a:t>may need a photo release for using images of people or other businesses. </a:t>
            </a:r>
            <a:r>
              <a:rPr lang="en-US" dirty="0" smtClean="0"/>
              <a:t>(available in Canvas)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 will discuss the project more on Nov 13</a:t>
            </a:r>
            <a:r>
              <a:rPr lang="en-US" baseline="30000" dirty="0" smtClean="0"/>
              <a:t>th</a:t>
            </a:r>
            <a:r>
              <a:rPr lang="en-US" dirty="0" smtClean="0"/>
              <a:t>. Use this week to think about potential global business products/services that are tribally based.  Take as many photos and videos as you can.  Hold onto them for now, well talk later.  Happy hunting!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06713335"/>
      </p:ext>
    </p:extLst>
  </p:cSld>
  <p:clrMapOvr>
    <a:masterClrMapping/>
  </p:clrMapOvr>
  <p:transition spd="slow"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1.	In what ways are corporate mission statements more than just “public relations”?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	Do you think global businesses should place more emphasis upon operational or tactical plans? Why?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	In what positive and negative ways has the Internet changed the conduct and coordination of global business?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	Do you think six sigma quality control initiatives really work?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	In what ways did the organizational culture at Bernard Madoff Investment Services company help lead to Madoff’s success for so many years?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	How would you describe the organizational culture at a tribal business you have worked at?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30969432"/>
      </p:ext>
    </p:extLst>
  </p:cSld>
  <p:clrMapOvr>
    <a:masterClrMapping/>
  </p:clrMapOvr>
  <p:transition spd="slow"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mission statement</a:t>
            </a:r>
          </a:p>
          <a:p>
            <a:pPr>
              <a:spcBef>
                <a:spcPts val="600"/>
              </a:spcBef>
            </a:pPr>
            <a:r>
              <a:rPr lang="en-US" dirty="0"/>
              <a:t>shareholder model of </a:t>
            </a:r>
            <a:r>
              <a:rPr lang="en-US" dirty="0" smtClean="0"/>
              <a:t>strategy formulation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stakeholder model of </a:t>
            </a:r>
            <a:r>
              <a:rPr lang="en-US" dirty="0" smtClean="0"/>
              <a:t>strategy formulation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operational plans</a:t>
            </a:r>
          </a:p>
          <a:p>
            <a:pPr>
              <a:spcBef>
                <a:spcPts val="600"/>
              </a:spcBef>
            </a:pPr>
            <a:r>
              <a:rPr lang="en-US" dirty="0"/>
              <a:t>tactical plans</a:t>
            </a:r>
          </a:p>
          <a:p>
            <a:pPr>
              <a:spcBef>
                <a:spcPts val="600"/>
              </a:spcBef>
            </a:pPr>
            <a:r>
              <a:rPr lang="en-US" dirty="0"/>
              <a:t>prospectors</a:t>
            </a:r>
          </a:p>
          <a:p>
            <a:pPr>
              <a:spcBef>
                <a:spcPts val="600"/>
              </a:spcBef>
            </a:pPr>
            <a:r>
              <a:rPr lang="en-US" dirty="0"/>
              <a:t>defenders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reactors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analyzers</a:t>
            </a:r>
          </a:p>
          <a:p>
            <a:pPr>
              <a:spcBef>
                <a:spcPts val="600"/>
              </a:spcBef>
            </a:pPr>
            <a:r>
              <a:rPr lang="en-US" dirty="0"/>
              <a:t>tacit knowledge</a:t>
            </a:r>
          </a:p>
          <a:p>
            <a:pPr>
              <a:spcBef>
                <a:spcPts val="600"/>
              </a:spcBef>
            </a:pPr>
            <a:r>
              <a:rPr lang="en-US" dirty="0"/>
              <a:t>explicit knowledge</a:t>
            </a:r>
          </a:p>
          <a:p>
            <a:pPr>
              <a:spcBef>
                <a:spcPts val="600"/>
              </a:spcBef>
            </a:pPr>
            <a:r>
              <a:rPr lang="en-US" dirty="0"/>
              <a:t>absorptive capacity</a:t>
            </a:r>
          </a:p>
          <a:p>
            <a:pPr>
              <a:spcBef>
                <a:spcPts val="600"/>
              </a:spcBef>
            </a:pPr>
            <a:r>
              <a:rPr lang="en-US" dirty="0"/>
              <a:t>bureaucratic controls</a:t>
            </a:r>
          </a:p>
          <a:p>
            <a:pPr>
              <a:spcBef>
                <a:spcPts val="600"/>
              </a:spcBef>
            </a:pPr>
            <a:r>
              <a:rPr lang="en-US" dirty="0"/>
              <a:t>interpersonal controls</a:t>
            </a:r>
          </a:p>
          <a:p>
            <a:pPr>
              <a:spcBef>
                <a:spcPts val="600"/>
              </a:spcBef>
            </a:pPr>
            <a:r>
              <a:rPr lang="en-US" dirty="0"/>
              <a:t>output controls and measurement</a:t>
            </a:r>
          </a:p>
          <a:p>
            <a:pPr>
              <a:spcBef>
                <a:spcPts val="600"/>
              </a:spcBef>
            </a:pPr>
            <a:r>
              <a:rPr lang="en-US" dirty="0"/>
              <a:t>organizational culture</a:t>
            </a:r>
          </a:p>
          <a:p>
            <a:pPr>
              <a:spcBef>
                <a:spcPts val="600"/>
              </a:spcBef>
            </a:pPr>
            <a:r>
              <a:rPr lang="en-US" dirty="0"/>
              <a:t>organizational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3107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importance of mission statements </a:t>
            </a:r>
            <a:r>
              <a:rPr lang="en-US" dirty="0" smtClean="0"/>
              <a:t>and the difference between shareholder and stakeholder orientations in such statements and in </a:t>
            </a:r>
            <a:r>
              <a:rPr lang="en-US" dirty="0"/>
              <a:t>general corporate strategy formulation.</a:t>
            </a:r>
          </a:p>
          <a:p>
            <a:r>
              <a:rPr lang="en-US" dirty="0"/>
              <a:t>Explain tactical versus operational plans in implementing corporate strategy, and Miles’ and Snow’s four basic types of longer-term strategic implementation.</a:t>
            </a:r>
          </a:p>
          <a:p>
            <a:r>
              <a:rPr lang="en-US" dirty="0"/>
              <a:t>Analyze various impediments to the coordination of strategic implementation that might exist for global businesses, and the positive role knowledge management and systems can play in this regard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studying this chapter, you should be able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1410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dirty="0"/>
              <a:t>Discuss and analyze various types of control systems utilized by global businesses including bureaucratic controls, interpersonal controls, </a:t>
            </a:r>
            <a:r>
              <a:rPr lang="en-US" dirty="0" smtClean="0"/>
              <a:t>output controls, </a:t>
            </a:r>
            <a:r>
              <a:rPr lang="en-US" dirty="0"/>
              <a:t>and measurement systems </a:t>
            </a:r>
            <a:r>
              <a:rPr lang="en-US" dirty="0" smtClean="0"/>
              <a:t>like six sigma </a:t>
            </a:r>
            <a:r>
              <a:rPr lang="en-US" dirty="0"/>
              <a:t>initiatives.</a:t>
            </a:r>
          </a:p>
          <a:p>
            <a:pPr>
              <a:buAutoNum type="arabicPeriod" startAt="4"/>
            </a:pPr>
            <a:r>
              <a:rPr lang="en-US" dirty="0"/>
              <a:t>Analyze the role that </a:t>
            </a:r>
            <a:r>
              <a:rPr lang="en-US" dirty="0" smtClean="0"/>
              <a:t>organizations’ </a:t>
            </a:r>
            <a:r>
              <a:rPr lang="en-US" dirty="0"/>
              <a:t>culture plays in controlling organizational activities, and how, when necessary, organizational cultures can potentially be changed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studying this chapter, you should be able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7989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Mission statement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written statement of why a company exists and what it plans to accomplish</a:t>
            </a:r>
          </a:p>
          <a:p>
            <a:pPr lvl="1"/>
            <a:r>
              <a:rPr lang="en-US" dirty="0" smtClean="0"/>
              <a:t>Provides general guidelines for the firm’s strategy formulation and decision-making processes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seful in monitoring the firm’s performance against its stated mission and goals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Mission and vision statement video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2500" t="14445" r="13333" b="14444"/>
          <a:stretch/>
        </p:blipFill>
        <p:spPr>
          <a:xfrm>
            <a:off x="5181600" y="4349577"/>
            <a:ext cx="312420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9961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Shareholders versus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Shareholder model of strategy formulation</a:t>
            </a:r>
          </a:p>
          <a:p>
            <a:pPr lvl="1"/>
            <a:r>
              <a:rPr lang="en-US" dirty="0" smtClean="0"/>
              <a:t>The key strategic purpose of a business is to maximize financial returns for its owners/shareholders.</a:t>
            </a:r>
          </a:p>
          <a:p>
            <a:r>
              <a:rPr lang="en-US" b="1" dirty="0" smtClean="0"/>
              <a:t>Stakeholder model of strategy formulation</a:t>
            </a:r>
          </a:p>
          <a:p>
            <a:pPr lvl="1"/>
            <a:r>
              <a:rPr lang="en-US" dirty="0" smtClean="0"/>
              <a:t>Businesses exist to benefit not just their shareholders, but also various groups, such as employees and customers, that have a meaningful stake in their operations.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0548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EXHIBIT 9.1</a:t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SHAREHOLDERS MODEL OF STRATEGY FORMULATION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249238"/>
            <a:ext cx="2020887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3724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dirty="0" smtClean="0"/>
              <a:t>EXHIBIT 9.2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STAKEHOLDER MODEL OF STRATEGY FORMULATION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87475"/>
            <a:ext cx="65151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2702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Implementation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238459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3183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</a:t>
            </a:r>
            <a:r>
              <a:rPr lang="en-US" dirty="0" err="1" smtClean="0"/>
              <a:t>Implemenation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Strategy implementation video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500" t="20371" r="13333" b="17408"/>
          <a:stretch/>
        </p:blipFill>
        <p:spPr>
          <a:xfrm>
            <a:off x="3352800" y="2819400"/>
            <a:ext cx="312420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00749"/>
      </p:ext>
    </p:extLst>
  </p:cSld>
  <p:clrMapOvr>
    <a:masterClrMapping/>
  </p:clrMapOvr>
  <p:transition spd="slow">
    <p:cut thruBlk="1"/>
  </p:transition>
</p:sld>
</file>

<file path=ppt/theme/theme1.xml><?xml version="1.0" encoding="utf-8"?>
<a:theme xmlns:a="http://schemas.openxmlformats.org/drawingml/2006/main" name="Intro to Global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to Global Business</Template>
  <TotalTime>2306</TotalTime>
  <Words>1602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Intro to Global Business</vt:lpstr>
      <vt:lpstr>Introduction to Global Business</vt:lpstr>
      <vt:lpstr>After studying this chapter, you should be able to:</vt:lpstr>
      <vt:lpstr>After studying this chapter, you should be able to:</vt:lpstr>
      <vt:lpstr>Strategy Formulation</vt:lpstr>
      <vt:lpstr>Shareholders versus Stakeholders</vt:lpstr>
      <vt:lpstr>EXHIBIT 9.1 SHAREHOLDERS MODEL OF STRATEGY FORMULATION</vt:lpstr>
      <vt:lpstr>EXHIBIT 9.2 STAKEHOLDER MODEL OF STRATEGY FORMULATION</vt:lpstr>
      <vt:lpstr>Strategy Implementation</vt:lpstr>
      <vt:lpstr>Strategy Implemenation</vt:lpstr>
      <vt:lpstr>Miles and Snow Typology</vt:lpstr>
      <vt:lpstr>Coordination</vt:lpstr>
      <vt:lpstr>Knowledge Management and Systems</vt:lpstr>
      <vt:lpstr>Control Systems</vt:lpstr>
      <vt:lpstr>Output Controls and Measurement</vt:lpstr>
      <vt:lpstr>Organizational Culture and  the Change Control Function</vt:lpstr>
      <vt:lpstr>Gikinoo’amaagn Odanokiiwin</vt:lpstr>
      <vt:lpstr>Homework</vt:lpstr>
      <vt:lpstr>Key Terms</vt:lpstr>
    </vt:vector>
  </TitlesOfParts>
  <Manager>S. Bainbridge</Manager>
  <Company>Cengage,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Global Business 2e</dc:title>
  <dc:subject>Chapter 0</dc:subject>
  <dc:creator>Cat Skintik</dc:creator>
  <cp:lastModifiedBy>David A. Fleming</cp:lastModifiedBy>
  <cp:revision>97</cp:revision>
  <dcterms:created xsi:type="dcterms:W3CDTF">2012-08-08T00:28:11Z</dcterms:created>
  <dcterms:modified xsi:type="dcterms:W3CDTF">2019-10-25T15:55:47Z</dcterms:modified>
</cp:coreProperties>
</file>